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30" r:id="rId4"/>
  </p:sldMasterIdLst>
  <p:notesMasterIdLst>
    <p:notesMasterId r:id="rId19"/>
  </p:notesMasterIdLst>
  <p:handoutMasterIdLst>
    <p:handoutMasterId r:id="rId20"/>
  </p:handoutMasterIdLst>
  <p:sldIdLst>
    <p:sldId id="262" r:id="rId5"/>
    <p:sldId id="265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6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87"/>
  </p:normalViewPr>
  <p:slideViewPr>
    <p:cSldViewPr snapToGrid="0" snapToObjects="1">
      <p:cViewPr varScale="1">
        <p:scale>
          <a:sx n="87" d="100"/>
          <a:sy n="87" d="100"/>
        </p:scale>
        <p:origin x="480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720856-93F0-4CC7-B7FD-2466914A11D4}" type="doc">
      <dgm:prSet loTypeId="urn:microsoft.com/office/officeart/2008/layout/LinedList" loCatId="list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4AF52931-E4CA-4429-AACB-B8747CDB2409}">
      <dgm:prSet phldrT="[Text]" custT="1"/>
      <dgm:spPr/>
      <dgm:t>
        <a:bodyPr/>
        <a:lstStyle/>
        <a:p>
          <a:r>
            <a:rPr lang="en-US" sz="2000" b="1" dirty="0"/>
            <a:t>Graduates</a:t>
          </a:r>
          <a:r>
            <a:rPr lang="en-US" sz="2000" dirty="0"/>
            <a:t> seeking advanced applications in </a:t>
          </a:r>
          <a:r>
            <a:rPr lang="en-US" sz="2000" i="1" u="none" dirty="0"/>
            <a:t>civic-tech</a:t>
          </a:r>
          <a:r>
            <a:rPr lang="en-US" sz="2000" dirty="0"/>
            <a:t> and </a:t>
          </a:r>
          <a:r>
            <a:rPr lang="en-US" sz="2000" i="1" dirty="0"/>
            <a:t>retail innovation</a:t>
          </a:r>
        </a:p>
      </dgm:t>
    </dgm:pt>
    <dgm:pt modelId="{67B2FC97-2FAE-4EFE-9DEE-E4216C657F35}" type="parTrans" cxnId="{F82329C8-C3B2-4E9B-9033-528488D72705}">
      <dgm:prSet/>
      <dgm:spPr/>
      <dgm:t>
        <a:bodyPr/>
        <a:lstStyle/>
        <a:p>
          <a:endParaRPr lang="en-US" sz="2000"/>
        </a:p>
      </dgm:t>
    </dgm:pt>
    <dgm:pt modelId="{D86AF01C-9CBC-41F8-9354-48CD82BDFDC9}" type="sibTrans" cxnId="{F82329C8-C3B2-4E9B-9033-528488D72705}">
      <dgm:prSet/>
      <dgm:spPr/>
      <dgm:t>
        <a:bodyPr/>
        <a:lstStyle/>
        <a:p>
          <a:endParaRPr lang="en-US" sz="2000"/>
        </a:p>
      </dgm:t>
    </dgm:pt>
    <dgm:pt modelId="{55461F45-9E21-4BDC-9670-14A8A532A461}">
      <dgm:prSet custT="1"/>
      <dgm:spPr/>
      <dgm:t>
        <a:bodyPr/>
        <a:lstStyle/>
        <a:p>
          <a:pPr>
            <a:buNone/>
          </a:pPr>
          <a:r>
            <a:rPr lang="en-US" sz="2000" b="1"/>
            <a:t>Working professionals </a:t>
          </a:r>
          <a:r>
            <a:rPr lang="en-US" sz="2000"/>
            <a:t>integrating </a:t>
          </a:r>
          <a:r>
            <a:rPr lang="en-US" sz="2000" i="1"/>
            <a:t>quantum logic </a:t>
          </a:r>
          <a:r>
            <a:rPr lang="en-US" sz="2000"/>
            <a:t>into </a:t>
          </a:r>
          <a:r>
            <a:rPr lang="en-US" sz="2000" i="1"/>
            <a:t>daily workflows </a:t>
          </a:r>
          <a:r>
            <a:rPr lang="en-US" sz="2000"/>
            <a:t>and </a:t>
          </a:r>
          <a:r>
            <a:rPr lang="en-US" sz="2000" i="1"/>
            <a:t>team training</a:t>
          </a:r>
          <a:endParaRPr lang="en-US" sz="2000" i="1" dirty="0"/>
        </a:p>
      </dgm:t>
    </dgm:pt>
    <dgm:pt modelId="{F509160E-B090-4165-9531-3E2C4D6C1CDC}" type="parTrans" cxnId="{D9F74D41-CD20-43B9-BFEE-B3380AA87010}">
      <dgm:prSet/>
      <dgm:spPr/>
      <dgm:t>
        <a:bodyPr/>
        <a:lstStyle/>
        <a:p>
          <a:endParaRPr lang="en-US" sz="2000"/>
        </a:p>
      </dgm:t>
    </dgm:pt>
    <dgm:pt modelId="{930437E7-6FC4-41BD-9162-EA1BEDE1D6D1}" type="sibTrans" cxnId="{D9F74D41-CD20-43B9-BFEE-B3380AA87010}">
      <dgm:prSet/>
      <dgm:spPr/>
      <dgm:t>
        <a:bodyPr/>
        <a:lstStyle/>
        <a:p>
          <a:endParaRPr lang="en-US" sz="2000"/>
        </a:p>
      </dgm:t>
    </dgm:pt>
    <dgm:pt modelId="{8B238E94-8FDA-4BB8-87B3-A1A876B9438A}">
      <dgm:prSet phldrT="[Text]" custT="1"/>
      <dgm:spPr/>
      <dgm:t>
        <a:bodyPr/>
        <a:lstStyle/>
        <a:p>
          <a:r>
            <a:rPr lang="en-US" sz="2000" b="1"/>
            <a:t>Undergraduates</a:t>
          </a:r>
          <a:r>
            <a:rPr lang="en-US" sz="2000"/>
            <a:t> exploring </a:t>
          </a:r>
          <a:r>
            <a:rPr lang="en-US" sz="2000" i="1"/>
            <a:t>quantum</a:t>
          </a:r>
          <a:r>
            <a:rPr lang="en-US" sz="2000"/>
            <a:t> fundamentals and </a:t>
          </a:r>
          <a:r>
            <a:rPr lang="en-US" sz="2000" i="1"/>
            <a:t>real-world use cases</a:t>
          </a:r>
          <a:endParaRPr lang="en-US" sz="2000" i="1" dirty="0"/>
        </a:p>
      </dgm:t>
    </dgm:pt>
    <dgm:pt modelId="{65FED7C2-80C9-4326-A175-2E9CF02DA6A7}" type="parTrans" cxnId="{B979BE18-7E21-4EC3-B5EF-ECA21118E575}">
      <dgm:prSet/>
      <dgm:spPr/>
      <dgm:t>
        <a:bodyPr/>
        <a:lstStyle/>
        <a:p>
          <a:endParaRPr lang="en-US" sz="2000"/>
        </a:p>
      </dgm:t>
    </dgm:pt>
    <dgm:pt modelId="{8AEDD0D7-A029-4210-ACBA-C936AD76885A}" type="sibTrans" cxnId="{B979BE18-7E21-4EC3-B5EF-ECA21118E575}">
      <dgm:prSet/>
      <dgm:spPr/>
      <dgm:t>
        <a:bodyPr/>
        <a:lstStyle/>
        <a:p>
          <a:endParaRPr lang="en-US" sz="2000"/>
        </a:p>
      </dgm:t>
    </dgm:pt>
    <dgm:pt modelId="{7B6F6FAB-C886-4E4C-93C7-1CCD620AC113}" type="pres">
      <dgm:prSet presAssocID="{C7720856-93F0-4CC7-B7FD-2466914A11D4}" presName="vert0" presStyleCnt="0">
        <dgm:presLayoutVars>
          <dgm:dir/>
          <dgm:animOne val="branch"/>
          <dgm:animLvl val="lvl"/>
        </dgm:presLayoutVars>
      </dgm:prSet>
      <dgm:spPr/>
    </dgm:pt>
    <dgm:pt modelId="{9879DDC0-4882-4EAD-A589-7E6BD9A8F01B}" type="pres">
      <dgm:prSet presAssocID="{4AF52931-E4CA-4429-AACB-B8747CDB2409}" presName="thickLine" presStyleLbl="alignNode1" presStyleIdx="0" presStyleCnt="3"/>
      <dgm:spPr/>
    </dgm:pt>
    <dgm:pt modelId="{C32F9900-0457-4126-85D2-0EC2628411B3}" type="pres">
      <dgm:prSet presAssocID="{4AF52931-E4CA-4429-AACB-B8747CDB2409}" presName="horz1" presStyleCnt="0"/>
      <dgm:spPr/>
    </dgm:pt>
    <dgm:pt modelId="{8B753E87-4E99-4B70-8B48-3EB857AE5F6A}" type="pres">
      <dgm:prSet presAssocID="{4AF52931-E4CA-4429-AACB-B8747CDB2409}" presName="tx1" presStyleLbl="revTx" presStyleIdx="0" presStyleCnt="3"/>
      <dgm:spPr/>
    </dgm:pt>
    <dgm:pt modelId="{087E911A-BAEE-4356-9568-A2B3C08BD4F3}" type="pres">
      <dgm:prSet presAssocID="{4AF52931-E4CA-4429-AACB-B8747CDB2409}" presName="vert1" presStyleCnt="0"/>
      <dgm:spPr/>
    </dgm:pt>
    <dgm:pt modelId="{54FF301E-E350-433B-8699-97B931FC7784}" type="pres">
      <dgm:prSet presAssocID="{8B238E94-8FDA-4BB8-87B3-A1A876B9438A}" presName="thickLine" presStyleLbl="alignNode1" presStyleIdx="1" presStyleCnt="3"/>
      <dgm:spPr/>
    </dgm:pt>
    <dgm:pt modelId="{94E0249E-FC76-4685-9BFA-B609F703E867}" type="pres">
      <dgm:prSet presAssocID="{8B238E94-8FDA-4BB8-87B3-A1A876B9438A}" presName="horz1" presStyleCnt="0"/>
      <dgm:spPr/>
    </dgm:pt>
    <dgm:pt modelId="{D390211C-4D63-44FB-8674-C650D8B5F3FB}" type="pres">
      <dgm:prSet presAssocID="{8B238E94-8FDA-4BB8-87B3-A1A876B9438A}" presName="tx1" presStyleLbl="revTx" presStyleIdx="1" presStyleCnt="3"/>
      <dgm:spPr/>
    </dgm:pt>
    <dgm:pt modelId="{B28A865F-3723-46A8-A2D5-5E5483077D83}" type="pres">
      <dgm:prSet presAssocID="{8B238E94-8FDA-4BB8-87B3-A1A876B9438A}" presName="vert1" presStyleCnt="0"/>
      <dgm:spPr/>
    </dgm:pt>
    <dgm:pt modelId="{74B7A372-6186-4B16-ADA4-23F2D44922DE}" type="pres">
      <dgm:prSet presAssocID="{55461F45-9E21-4BDC-9670-14A8A532A461}" presName="thickLine" presStyleLbl="alignNode1" presStyleIdx="2" presStyleCnt="3"/>
      <dgm:spPr/>
    </dgm:pt>
    <dgm:pt modelId="{4CC8CF56-29C3-477E-9F0D-15FA871AE985}" type="pres">
      <dgm:prSet presAssocID="{55461F45-9E21-4BDC-9670-14A8A532A461}" presName="horz1" presStyleCnt="0"/>
      <dgm:spPr/>
    </dgm:pt>
    <dgm:pt modelId="{0B78398B-F35D-4B67-9A23-F08AABE5F448}" type="pres">
      <dgm:prSet presAssocID="{55461F45-9E21-4BDC-9670-14A8A532A461}" presName="tx1" presStyleLbl="revTx" presStyleIdx="2" presStyleCnt="3"/>
      <dgm:spPr/>
    </dgm:pt>
    <dgm:pt modelId="{A40B6F0B-8648-4312-A834-2BA374608F48}" type="pres">
      <dgm:prSet presAssocID="{55461F45-9E21-4BDC-9670-14A8A532A461}" presName="vert1" presStyleCnt="0"/>
      <dgm:spPr/>
    </dgm:pt>
  </dgm:ptLst>
  <dgm:cxnLst>
    <dgm:cxn modelId="{9867EF0E-1D77-4997-9485-6B01510D250D}" type="presOf" srcId="{8B238E94-8FDA-4BB8-87B3-A1A876B9438A}" destId="{D390211C-4D63-44FB-8674-C650D8B5F3FB}" srcOrd="0" destOrd="0" presId="urn:microsoft.com/office/officeart/2008/layout/LinedList"/>
    <dgm:cxn modelId="{B979BE18-7E21-4EC3-B5EF-ECA21118E575}" srcId="{C7720856-93F0-4CC7-B7FD-2466914A11D4}" destId="{8B238E94-8FDA-4BB8-87B3-A1A876B9438A}" srcOrd="1" destOrd="0" parTransId="{65FED7C2-80C9-4326-A175-2E9CF02DA6A7}" sibTransId="{8AEDD0D7-A029-4210-ACBA-C936AD76885A}"/>
    <dgm:cxn modelId="{D9F74D41-CD20-43B9-BFEE-B3380AA87010}" srcId="{C7720856-93F0-4CC7-B7FD-2466914A11D4}" destId="{55461F45-9E21-4BDC-9670-14A8A532A461}" srcOrd="2" destOrd="0" parTransId="{F509160E-B090-4165-9531-3E2C4D6C1CDC}" sibTransId="{930437E7-6FC4-41BD-9162-EA1BEDE1D6D1}"/>
    <dgm:cxn modelId="{1377DA92-BB4E-465B-A370-801739AA573F}" type="presOf" srcId="{55461F45-9E21-4BDC-9670-14A8A532A461}" destId="{0B78398B-F35D-4B67-9A23-F08AABE5F448}" srcOrd="0" destOrd="0" presId="urn:microsoft.com/office/officeart/2008/layout/LinedList"/>
    <dgm:cxn modelId="{0227B5AF-988F-4100-8D8B-006CA92D8B7E}" type="presOf" srcId="{C7720856-93F0-4CC7-B7FD-2466914A11D4}" destId="{7B6F6FAB-C886-4E4C-93C7-1CCD620AC113}" srcOrd="0" destOrd="0" presId="urn:microsoft.com/office/officeart/2008/layout/LinedList"/>
    <dgm:cxn modelId="{F82329C8-C3B2-4E9B-9033-528488D72705}" srcId="{C7720856-93F0-4CC7-B7FD-2466914A11D4}" destId="{4AF52931-E4CA-4429-AACB-B8747CDB2409}" srcOrd="0" destOrd="0" parTransId="{67B2FC97-2FAE-4EFE-9DEE-E4216C657F35}" sibTransId="{D86AF01C-9CBC-41F8-9354-48CD82BDFDC9}"/>
    <dgm:cxn modelId="{E35BE2D5-6A79-4CAB-92BA-EDD3B64BCFC2}" type="presOf" srcId="{4AF52931-E4CA-4429-AACB-B8747CDB2409}" destId="{8B753E87-4E99-4B70-8B48-3EB857AE5F6A}" srcOrd="0" destOrd="0" presId="urn:microsoft.com/office/officeart/2008/layout/LinedList"/>
    <dgm:cxn modelId="{B2768607-F784-4102-ACB7-642848272213}" type="presParOf" srcId="{7B6F6FAB-C886-4E4C-93C7-1CCD620AC113}" destId="{9879DDC0-4882-4EAD-A589-7E6BD9A8F01B}" srcOrd="0" destOrd="0" presId="urn:microsoft.com/office/officeart/2008/layout/LinedList"/>
    <dgm:cxn modelId="{D310D5E5-E0E5-49D9-B3B3-E46C628B3CB2}" type="presParOf" srcId="{7B6F6FAB-C886-4E4C-93C7-1CCD620AC113}" destId="{C32F9900-0457-4126-85D2-0EC2628411B3}" srcOrd="1" destOrd="0" presId="urn:microsoft.com/office/officeart/2008/layout/LinedList"/>
    <dgm:cxn modelId="{DD882A47-FBAF-4196-8258-CA96C32AE0F5}" type="presParOf" srcId="{C32F9900-0457-4126-85D2-0EC2628411B3}" destId="{8B753E87-4E99-4B70-8B48-3EB857AE5F6A}" srcOrd="0" destOrd="0" presId="urn:microsoft.com/office/officeart/2008/layout/LinedList"/>
    <dgm:cxn modelId="{6E339995-27EF-4E70-B220-60AE4F1F9825}" type="presParOf" srcId="{C32F9900-0457-4126-85D2-0EC2628411B3}" destId="{087E911A-BAEE-4356-9568-A2B3C08BD4F3}" srcOrd="1" destOrd="0" presId="urn:microsoft.com/office/officeart/2008/layout/LinedList"/>
    <dgm:cxn modelId="{95642CDE-4E76-4A9F-9638-9F192D301375}" type="presParOf" srcId="{7B6F6FAB-C886-4E4C-93C7-1CCD620AC113}" destId="{54FF301E-E350-433B-8699-97B931FC7784}" srcOrd="2" destOrd="0" presId="urn:microsoft.com/office/officeart/2008/layout/LinedList"/>
    <dgm:cxn modelId="{D4F675F8-29C1-446A-89F8-686325E1C206}" type="presParOf" srcId="{7B6F6FAB-C886-4E4C-93C7-1CCD620AC113}" destId="{94E0249E-FC76-4685-9BFA-B609F703E867}" srcOrd="3" destOrd="0" presId="urn:microsoft.com/office/officeart/2008/layout/LinedList"/>
    <dgm:cxn modelId="{8FC07735-C646-40EB-B977-24D73DC9D04E}" type="presParOf" srcId="{94E0249E-FC76-4685-9BFA-B609F703E867}" destId="{D390211C-4D63-44FB-8674-C650D8B5F3FB}" srcOrd="0" destOrd="0" presId="urn:microsoft.com/office/officeart/2008/layout/LinedList"/>
    <dgm:cxn modelId="{3DE6B8D7-536B-4C66-A1B7-18825EB0AE51}" type="presParOf" srcId="{94E0249E-FC76-4685-9BFA-B609F703E867}" destId="{B28A865F-3723-46A8-A2D5-5E5483077D83}" srcOrd="1" destOrd="0" presId="urn:microsoft.com/office/officeart/2008/layout/LinedList"/>
    <dgm:cxn modelId="{6C38AA57-9FD2-4A1D-833E-E7879A15333F}" type="presParOf" srcId="{7B6F6FAB-C886-4E4C-93C7-1CCD620AC113}" destId="{74B7A372-6186-4B16-ADA4-23F2D44922DE}" srcOrd="4" destOrd="0" presId="urn:microsoft.com/office/officeart/2008/layout/LinedList"/>
    <dgm:cxn modelId="{62A6B264-97DC-4B9F-B01C-823BBC63E4E1}" type="presParOf" srcId="{7B6F6FAB-C886-4E4C-93C7-1CCD620AC113}" destId="{4CC8CF56-29C3-477E-9F0D-15FA871AE985}" srcOrd="5" destOrd="0" presId="urn:microsoft.com/office/officeart/2008/layout/LinedList"/>
    <dgm:cxn modelId="{BC37381E-7DF3-43EF-BA7C-B0F2B5800714}" type="presParOf" srcId="{4CC8CF56-29C3-477E-9F0D-15FA871AE985}" destId="{0B78398B-F35D-4B67-9A23-F08AABE5F448}" srcOrd="0" destOrd="0" presId="urn:microsoft.com/office/officeart/2008/layout/LinedList"/>
    <dgm:cxn modelId="{217E5322-70C6-4125-94B5-CBB546CBAAA1}" type="presParOf" srcId="{4CC8CF56-29C3-477E-9F0D-15FA871AE985}" destId="{A40B6F0B-8648-4312-A834-2BA374608F4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EF0625B-D929-4188-B424-BD793A283024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79C96C97-F9CB-42BD-9B75-F4AE7E7D4740}">
      <dgm:prSet/>
      <dgm:spPr/>
      <dgm:t>
        <a:bodyPr/>
        <a:lstStyle/>
        <a:p>
          <a:r>
            <a:rPr lang="en-US"/>
            <a:t>You Are the Future of Ethical Automation</a:t>
          </a:r>
        </a:p>
      </dgm:t>
    </dgm:pt>
    <dgm:pt modelId="{A080E923-F5B9-4FFD-A307-F0B5D916A5BA}" type="parTrans" cxnId="{2B9D783B-DC2B-4C84-ACD7-AB006842FB85}">
      <dgm:prSet/>
      <dgm:spPr/>
      <dgm:t>
        <a:bodyPr/>
        <a:lstStyle/>
        <a:p>
          <a:endParaRPr lang="en-US"/>
        </a:p>
      </dgm:t>
    </dgm:pt>
    <dgm:pt modelId="{635BBE42-8201-4FD6-BECF-2E02CF630EB0}" type="sibTrans" cxnId="{2B9D783B-DC2B-4C84-ACD7-AB006842FB85}">
      <dgm:prSet/>
      <dgm:spPr/>
      <dgm:t>
        <a:bodyPr/>
        <a:lstStyle/>
        <a:p>
          <a:endParaRPr lang="en-US"/>
        </a:p>
      </dgm:t>
    </dgm:pt>
    <dgm:pt modelId="{032CB1E3-0A61-4AE7-B7D5-9EA74310BA8A}">
      <dgm:prSet/>
      <dgm:spPr/>
      <dgm:t>
        <a:bodyPr/>
        <a:lstStyle/>
        <a:p>
          <a:r>
            <a:rPr lang="en-US" b="1"/>
            <a:t>Continue learning:</a:t>
          </a:r>
          <a:r>
            <a:rPr lang="en-US"/>
            <a:t> internal wiki + Qiskit sandbox</a:t>
          </a:r>
        </a:p>
      </dgm:t>
    </dgm:pt>
    <dgm:pt modelId="{4649AA4F-6A6E-401B-8E64-AB2F599A006B}" type="parTrans" cxnId="{0FE0A1D1-FF07-434B-A1F7-6EC2B861D827}">
      <dgm:prSet/>
      <dgm:spPr/>
      <dgm:t>
        <a:bodyPr/>
        <a:lstStyle/>
        <a:p>
          <a:endParaRPr lang="en-US"/>
        </a:p>
      </dgm:t>
    </dgm:pt>
    <dgm:pt modelId="{C8606926-8C99-4797-8412-E3C4BCEB092F}" type="sibTrans" cxnId="{0FE0A1D1-FF07-434B-A1F7-6EC2B861D827}">
      <dgm:prSet/>
      <dgm:spPr/>
      <dgm:t>
        <a:bodyPr/>
        <a:lstStyle/>
        <a:p>
          <a:endParaRPr lang="en-US"/>
        </a:p>
      </dgm:t>
    </dgm:pt>
    <dgm:pt modelId="{7FF69ADC-6CB3-4A3B-AAB9-2ADC8FA791C5}">
      <dgm:prSet/>
      <dgm:spPr/>
      <dgm:t>
        <a:bodyPr/>
        <a:lstStyle/>
        <a:p>
          <a:r>
            <a:rPr lang="en-US" b="1"/>
            <a:t>Share feedback: </a:t>
          </a:r>
          <a:r>
            <a:rPr lang="en-US"/>
            <a:t>scenario testing reports</a:t>
          </a:r>
        </a:p>
      </dgm:t>
    </dgm:pt>
    <dgm:pt modelId="{F82A753E-4E95-4B3A-ACA1-65CB0248DF06}" type="parTrans" cxnId="{A9EF80CA-75B1-41EA-948D-E74AFEEABF19}">
      <dgm:prSet/>
      <dgm:spPr/>
      <dgm:t>
        <a:bodyPr/>
        <a:lstStyle/>
        <a:p>
          <a:endParaRPr lang="en-US"/>
        </a:p>
      </dgm:t>
    </dgm:pt>
    <dgm:pt modelId="{3026A198-AB4A-46E0-8943-0FCD61DC4A51}" type="sibTrans" cxnId="{A9EF80CA-75B1-41EA-948D-E74AFEEABF19}">
      <dgm:prSet/>
      <dgm:spPr/>
      <dgm:t>
        <a:bodyPr/>
        <a:lstStyle/>
        <a:p>
          <a:endParaRPr lang="en-US"/>
        </a:p>
      </dgm:t>
    </dgm:pt>
    <dgm:pt modelId="{AB1E49CB-C875-438E-8552-34F24F514FEF}">
      <dgm:prSet/>
      <dgm:spPr/>
      <dgm:t>
        <a:bodyPr/>
        <a:lstStyle/>
        <a:p>
          <a:r>
            <a:rPr lang="en-US" b="1"/>
            <a:t>Innovate boldly: </a:t>
          </a:r>
          <a:r>
            <a:rPr lang="en-US"/>
            <a:t>every module is a civic-tech opportunity</a:t>
          </a:r>
        </a:p>
      </dgm:t>
    </dgm:pt>
    <dgm:pt modelId="{23AF76D9-1895-426D-91F3-370C7A8362D6}" type="parTrans" cxnId="{5AB75EA7-011F-4BCB-B7AE-4311CF27CF0D}">
      <dgm:prSet/>
      <dgm:spPr/>
      <dgm:t>
        <a:bodyPr/>
        <a:lstStyle/>
        <a:p>
          <a:endParaRPr lang="en-US"/>
        </a:p>
      </dgm:t>
    </dgm:pt>
    <dgm:pt modelId="{121AE157-13DF-453C-8116-522EC43ADECC}" type="sibTrans" cxnId="{5AB75EA7-011F-4BCB-B7AE-4311CF27CF0D}">
      <dgm:prSet/>
      <dgm:spPr/>
      <dgm:t>
        <a:bodyPr/>
        <a:lstStyle/>
        <a:p>
          <a:endParaRPr lang="en-US"/>
        </a:p>
      </dgm:t>
    </dgm:pt>
    <dgm:pt modelId="{78F22810-131D-4D30-9280-527C91BB9359}">
      <dgm:prSet/>
      <dgm:spPr/>
      <dgm:t>
        <a:bodyPr/>
        <a:lstStyle/>
        <a:p>
          <a:r>
            <a:rPr lang="en-US" b="1"/>
            <a:t>For learners: </a:t>
          </a:r>
          <a:r>
            <a:rPr lang="en-US"/>
            <a:t>Join Logika Learng’s alumni innovation network</a:t>
          </a:r>
        </a:p>
      </dgm:t>
    </dgm:pt>
    <dgm:pt modelId="{6C76C4E3-F1CD-4FFD-9ED6-ADF7A1DE29A5}" type="parTrans" cxnId="{12B117B9-21A2-412B-B1BD-ABD7C204CB34}">
      <dgm:prSet/>
      <dgm:spPr/>
      <dgm:t>
        <a:bodyPr/>
        <a:lstStyle/>
        <a:p>
          <a:endParaRPr lang="en-US"/>
        </a:p>
      </dgm:t>
    </dgm:pt>
    <dgm:pt modelId="{F223313F-8088-4B10-975D-EA7499497417}" type="sibTrans" cxnId="{12B117B9-21A2-412B-B1BD-ABD7C204CB34}">
      <dgm:prSet/>
      <dgm:spPr/>
      <dgm:t>
        <a:bodyPr/>
        <a:lstStyle/>
        <a:p>
          <a:endParaRPr lang="en-US"/>
        </a:p>
      </dgm:t>
    </dgm:pt>
    <dgm:pt modelId="{AA93D40C-B919-4768-A7E4-E4CF0D16AAFD}">
      <dgm:prSet/>
      <dgm:spPr/>
      <dgm:t>
        <a:bodyPr/>
        <a:lstStyle/>
        <a:p>
          <a:r>
            <a:rPr lang="en-US" b="1"/>
            <a:t>For teams: </a:t>
          </a:r>
          <a:r>
            <a:rPr lang="en-US"/>
            <a:t>Lead the next wave of modular retail transformation</a:t>
          </a:r>
        </a:p>
      </dgm:t>
    </dgm:pt>
    <dgm:pt modelId="{D9F6D89F-FADD-4CE2-A3C5-98CAE5C2F664}" type="parTrans" cxnId="{06B76F2F-73B7-487C-900D-AE78E079D802}">
      <dgm:prSet/>
      <dgm:spPr/>
      <dgm:t>
        <a:bodyPr/>
        <a:lstStyle/>
        <a:p>
          <a:endParaRPr lang="en-US"/>
        </a:p>
      </dgm:t>
    </dgm:pt>
    <dgm:pt modelId="{FC858263-190C-4A78-A876-690DC7F108DC}" type="sibTrans" cxnId="{06B76F2F-73B7-487C-900D-AE78E079D802}">
      <dgm:prSet/>
      <dgm:spPr/>
      <dgm:t>
        <a:bodyPr/>
        <a:lstStyle/>
        <a:p>
          <a:endParaRPr lang="en-US"/>
        </a:p>
      </dgm:t>
    </dgm:pt>
    <dgm:pt modelId="{6644BF3A-B5E3-4B47-99EF-9B3B0DE660D7}" type="pres">
      <dgm:prSet presAssocID="{4EF0625B-D929-4188-B424-BD793A283024}" presName="Name0" presStyleCnt="0">
        <dgm:presLayoutVars>
          <dgm:dir/>
          <dgm:resizeHandles val="exact"/>
        </dgm:presLayoutVars>
      </dgm:prSet>
      <dgm:spPr/>
    </dgm:pt>
    <dgm:pt modelId="{89EA18D4-99C5-4376-A798-940A48541471}" type="pres">
      <dgm:prSet presAssocID="{79C96C97-F9CB-42BD-9B75-F4AE7E7D4740}" presName="node" presStyleLbl="node1" presStyleIdx="0" presStyleCnt="6">
        <dgm:presLayoutVars>
          <dgm:bulletEnabled val="1"/>
        </dgm:presLayoutVars>
      </dgm:prSet>
      <dgm:spPr/>
    </dgm:pt>
    <dgm:pt modelId="{2F0BEF0C-3546-4578-9BDF-3CB33C6A4A0B}" type="pres">
      <dgm:prSet presAssocID="{635BBE42-8201-4FD6-BECF-2E02CF630EB0}" presName="sibTrans" presStyleLbl="sibTrans1D1" presStyleIdx="0" presStyleCnt="5"/>
      <dgm:spPr/>
    </dgm:pt>
    <dgm:pt modelId="{720A6FAE-F403-47C8-8C92-3E85BA74846B}" type="pres">
      <dgm:prSet presAssocID="{635BBE42-8201-4FD6-BECF-2E02CF630EB0}" presName="connectorText" presStyleLbl="sibTrans1D1" presStyleIdx="0" presStyleCnt="5"/>
      <dgm:spPr/>
    </dgm:pt>
    <dgm:pt modelId="{B255C4F3-9CF0-4434-8D48-A21B74E4F1AF}" type="pres">
      <dgm:prSet presAssocID="{032CB1E3-0A61-4AE7-B7D5-9EA74310BA8A}" presName="node" presStyleLbl="node1" presStyleIdx="1" presStyleCnt="6">
        <dgm:presLayoutVars>
          <dgm:bulletEnabled val="1"/>
        </dgm:presLayoutVars>
      </dgm:prSet>
      <dgm:spPr/>
    </dgm:pt>
    <dgm:pt modelId="{7D4D602A-1895-466A-A5F9-3A7BFB68A7BC}" type="pres">
      <dgm:prSet presAssocID="{C8606926-8C99-4797-8412-E3C4BCEB092F}" presName="sibTrans" presStyleLbl="sibTrans1D1" presStyleIdx="1" presStyleCnt="5"/>
      <dgm:spPr/>
    </dgm:pt>
    <dgm:pt modelId="{C99F6DC9-9C71-454F-82E3-608F54F1A7F8}" type="pres">
      <dgm:prSet presAssocID="{C8606926-8C99-4797-8412-E3C4BCEB092F}" presName="connectorText" presStyleLbl="sibTrans1D1" presStyleIdx="1" presStyleCnt="5"/>
      <dgm:spPr/>
    </dgm:pt>
    <dgm:pt modelId="{D8EF86EE-4E01-462D-882E-9F74E20708AB}" type="pres">
      <dgm:prSet presAssocID="{7FF69ADC-6CB3-4A3B-AAB9-2ADC8FA791C5}" presName="node" presStyleLbl="node1" presStyleIdx="2" presStyleCnt="6">
        <dgm:presLayoutVars>
          <dgm:bulletEnabled val="1"/>
        </dgm:presLayoutVars>
      </dgm:prSet>
      <dgm:spPr/>
    </dgm:pt>
    <dgm:pt modelId="{A84D6832-6B8D-41C7-B917-989B43C839A6}" type="pres">
      <dgm:prSet presAssocID="{3026A198-AB4A-46E0-8943-0FCD61DC4A51}" presName="sibTrans" presStyleLbl="sibTrans1D1" presStyleIdx="2" presStyleCnt="5"/>
      <dgm:spPr/>
    </dgm:pt>
    <dgm:pt modelId="{129269AE-972B-46E2-8163-C2AF415E772C}" type="pres">
      <dgm:prSet presAssocID="{3026A198-AB4A-46E0-8943-0FCD61DC4A51}" presName="connectorText" presStyleLbl="sibTrans1D1" presStyleIdx="2" presStyleCnt="5"/>
      <dgm:spPr/>
    </dgm:pt>
    <dgm:pt modelId="{F6B1D892-67AD-476C-B9B8-CF18400B2E9C}" type="pres">
      <dgm:prSet presAssocID="{AB1E49CB-C875-438E-8552-34F24F514FEF}" presName="node" presStyleLbl="node1" presStyleIdx="3" presStyleCnt="6">
        <dgm:presLayoutVars>
          <dgm:bulletEnabled val="1"/>
        </dgm:presLayoutVars>
      </dgm:prSet>
      <dgm:spPr/>
    </dgm:pt>
    <dgm:pt modelId="{38892933-B08D-43E0-9216-44A38B72686F}" type="pres">
      <dgm:prSet presAssocID="{121AE157-13DF-453C-8116-522EC43ADECC}" presName="sibTrans" presStyleLbl="sibTrans1D1" presStyleIdx="3" presStyleCnt="5"/>
      <dgm:spPr/>
    </dgm:pt>
    <dgm:pt modelId="{2AA600A4-AB20-4A15-855A-9EC94A77A5C8}" type="pres">
      <dgm:prSet presAssocID="{121AE157-13DF-453C-8116-522EC43ADECC}" presName="connectorText" presStyleLbl="sibTrans1D1" presStyleIdx="3" presStyleCnt="5"/>
      <dgm:spPr/>
    </dgm:pt>
    <dgm:pt modelId="{CB43B4B0-E31D-440C-BC5A-26E17C27D23F}" type="pres">
      <dgm:prSet presAssocID="{78F22810-131D-4D30-9280-527C91BB9359}" presName="node" presStyleLbl="node1" presStyleIdx="4" presStyleCnt="6">
        <dgm:presLayoutVars>
          <dgm:bulletEnabled val="1"/>
        </dgm:presLayoutVars>
      </dgm:prSet>
      <dgm:spPr/>
    </dgm:pt>
    <dgm:pt modelId="{75CC57E9-E579-483F-9A4D-374DF1841EF9}" type="pres">
      <dgm:prSet presAssocID="{F223313F-8088-4B10-975D-EA7499497417}" presName="sibTrans" presStyleLbl="sibTrans1D1" presStyleIdx="4" presStyleCnt="5"/>
      <dgm:spPr/>
    </dgm:pt>
    <dgm:pt modelId="{78BF1F7D-8CBE-4989-8E95-8FEADDB3B1BA}" type="pres">
      <dgm:prSet presAssocID="{F223313F-8088-4B10-975D-EA7499497417}" presName="connectorText" presStyleLbl="sibTrans1D1" presStyleIdx="4" presStyleCnt="5"/>
      <dgm:spPr/>
    </dgm:pt>
    <dgm:pt modelId="{647106CD-F30C-4A6A-94C8-212F6DEC5478}" type="pres">
      <dgm:prSet presAssocID="{AA93D40C-B919-4768-A7E4-E4CF0D16AAFD}" presName="node" presStyleLbl="node1" presStyleIdx="5" presStyleCnt="6">
        <dgm:presLayoutVars>
          <dgm:bulletEnabled val="1"/>
        </dgm:presLayoutVars>
      </dgm:prSet>
      <dgm:spPr/>
    </dgm:pt>
  </dgm:ptLst>
  <dgm:cxnLst>
    <dgm:cxn modelId="{988D9D03-80E3-4FCA-A516-54B9412547AC}" type="presOf" srcId="{635BBE42-8201-4FD6-BECF-2E02CF630EB0}" destId="{2F0BEF0C-3546-4578-9BDF-3CB33C6A4A0B}" srcOrd="0" destOrd="0" presId="urn:microsoft.com/office/officeart/2016/7/layout/RepeatingBendingProcessNew"/>
    <dgm:cxn modelId="{454C7A09-BB0B-4FE9-B2AF-0929ED647F17}" type="presOf" srcId="{AA93D40C-B919-4768-A7E4-E4CF0D16AAFD}" destId="{647106CD-F30C-4A6A-94C8-212F6DEC5478}" srcOrd="0" destOrd="0" presId="urn:microsoft.com/office/officeart/2016/7/layout/RepeatingBendingProcessNew"/>
    <dgm:cxn modelId="{4FCA5E14-9D88-464F-BED1-B455DFF5F86A}" type="presOf" srcId="{4EF0625B-D929-4188-B424-BD793A283024}" destId="{6644BF3A-B5E3-4B47-99EF-9B3B0DE660D7}" srcOrd="0" destOrd="0" presId="urn:microsoft.com/office/officeart/2016/7/layout/RepeatingBendingProcessNew"/>
    <dgm:cxn modelId="{9A9F2619-8C84-48D6-B40F-3EDC7510C3E4}" type="presOf" srcId="{78F22810-131D-4D30-9280-527C91BB9359}" destId="{CB43B4B0-E31D-440C-BC5A-26E17C27D23F}" srcOrd="0" destOrd="0" presId="urn:microsoft.com/office/officeart/2016/7/layout/RepeatingBendingProcessNew"/>
    <dgm:cxn modelId="{7C42581B-C742-4D28-A9BA-9EFE5862EBB7}" type="presOf" srcId="{C8606926-8C99-4797-8412-E3C4BCEB092F}" destId="{C99F6DC9-9C71-454F-82E3-608F54F1A7F8}" srcOrd="1" destOrd="0" presId="urn:microsoft.com/office/officeart/2016/7/layout/RepeatingBendingProcessNew"/>
    <dgm:cxn modelId="{23EEBD1F-7B42-4A27-A244-AC65F8935042}" type="presOf" srcId="{C8606926-8C99-4797-8412-E3C4BCEB092F}" destId="{7D4D602A-1895-466A-A5F9-3A7BFB68A7BC}" srcOrd="0" destOrd="0" presId="urn:microsoft.com/office/officeart/2016/7/layout/RepeatingBendingProcessNew"/>
    <dgm:cxn modelId="{92F9CE2C-8725-4912-B955-DEBC0A676C1B}" type="presOf" srcId="{AB1E49CB-C875-438E-8552-34F24F514FEF}" destId="{F6B1D892-67AD-476C-B9B8-CF18400B2E9C}" srcOrd="0" destOrd="0" presId="urn:microsoft.com/office/officeart/2016/7/layout/RepeatingBendingProcessNew"/>
    <dgm:cxn modelId="{06B76F2F-73B7-487C-900D-AE78E079D802}" srcId="{4EF0625B-D929-4188-B424-BD793A283024}" destId="{AA93D40C-B919-4768-A7E4-E4CF0D16AAFD}" srcOrd="5" destOrd="0" parTransId="{D9F6D89F-FADD-4CE2-A3C5-98CAE5C2F664}" sibTransId="{FC858263-190C-4A78-A876-690DC7F108DC}"/>
    <dgm:cxn modelId="{45ADFB34-7CD2-451F-B85B-0283CB566C25}" type="presOf" srcId="{79C96C97-F9CB-42BD-9B75-F4AE7E7D4740}" destId="{89EA18D4-99C5-4376-A798-940A48541471}" srcOrd="0" destOrd="0" presId="urn:microsoft.com/office/officeart/2016/7/layout/RepeatingBendingProcessNew"/>
    <dgm:cxn modelId="{2B9D783B-DC2B-4C84-ACD7-AB006842FB85}" srcId="{4EF0625B-D929-4188-B424-BD793A283024}" destId="{79C96C97-F9CB-42BD-9B75-F4AE7E7D4740}" srcOrd="0" destOrd="0" parTransId="{A080E923-F5B9-4FFD-A307-F0B5D916A5BA}" sibTransId="{635BBE42-8201-4FD6-BECF-2E02CF630EB0}"/>
    <dgm:cxn modelId="{53B46841-3DC9-4AA3-9083-A365A2E51074}" type="presOf" srcId="{7FF69ADC-6CB3-4A3B-AAB9-2ADC8FA791C5}" destId="{D8EF86EE-4E01-462D-882E-9F74E20708AB}" srcOrd="0" destOrd="0" presId="urn:microsoft.com/office/officeart/2016/7/layout/RepeatingBendingProcessNew"/>
    <dgm:cxn modelId="{376F7A4B-617E-4714-9E58-F318620FFC52}" type="presOf" srcId="{032CB1E3-0A61-4AE7-B7D5-9EA74310BA8A}" destId="{B255C4F3-9CF0-4434-8D48-A21B74E4F1AF}" srcOrd="0" destOrd="0" presId="urn:microsoft.com/office/officeart/2016/7/layout/RepeatingBendingProcessNew"/>
    <dgm:cxn modelId="{A80C434E-1992-4780-AAAF-BD8E635DE284}" type="presOf" srcId="{F223313F-8088-4B10-975D-EA7499497417}" destId="{75CC57E9-E579-483F-9A4D-374DF1841EF9}" srcOrd="0" destOrd="0" presId="urn:microsoft.com/office/officeart/2016/7/layout/RepeatingBendingProcessNew"/>
    <dgm:cxn modelId="{15C00F52-17D6-43DC-B7F3-283533E25E91}" type="presOf" srcId="{635BBE42-8201-4FD6-BECF-2E02CF630EB0}" destId="{720A6FAE-F403-47C8-8C92-3E85BA74846B}" srcOrd="1" destOrd="0" presId="urn:microsoft.com/office/officeart/2016/7/layout/RepeatingBendingProcessNew"/>
    <dgm:cxn modelId="{72BE6B52-0F76-43BB-B8BF-F456A9C6C815}" type="presOf" srcId="{3026A198-AB4A-46E0-8943-0FCD61DC4A51}" destId="{129269AE-972B-46E2-8163-C2AF415E772C}" srcOrd="1" destOrd="0" presId="urn:microsoft.com/office/officeart/2016/7/layout/RepeatingBendingProcessNew"/>
    <dgm:cxn modelId="{5AB75EA7-011F-4BCB-B7AE-4311CF27CF0D}" srcId="{4EF0625B-D929-4188-B424-BD793A283024}" destId="{AB1E49CB-C875-438E-8552-34F24F514FEF}" srcOrd="3" destOrd="0" parTransId="{23AF76D9-1895-426D-91F3-370C7A8362D6}" sibTransId="{121AE157-13DF-453C-8116-522EC43ADECC}"/>
    <dgm:cxn modelId="{12B117B9-21A2-412B-B1BD-ABD7C204CB34}" srcId="{4EF0625B-D929-4188-B424-BD793A283024}" destId="{78F22810-131D-4D30-9280-527C91BB9359}" srcOrd="4" destOrd="0" parTransId="{6C76C4E3-F1CD-4FFD-9ED6-ADF7A1DE29A5}" sibTransId="{F223313F-8088-4B10-975D-EA7499497417}"/>
    <dgm:cxn modelId="{7DAF65C0-F4AF-4772-83BD-617732626210}" type="presOf" srcId="{121AE157-13DF-453C-8116-522EC43ADECC}" destId="{2AA600A4-AB20-4A15-855A-9EC94A77A5C8}" srcOrd="1" destOrd="0" presId="urn:microsoft.com/office/officeart/2016/7/layout/RepeatingBendingProcessNew"/>
    <dgm:cxn modelId="{A9EF80CA-75B1-41EA-948D-E74AFEEABF19}" srcId="{4EF0625B-D929-4188-B424-BD793A283024}" destId="{7FF69ADC-6CB3-4A3B-AAB9-2ADC8FA791C5}" srcOrd="2" destOrd="0" parTransId="{F82A753E-4E95-4B3A-ACA1-65CB0248DF06}" sibTransId="{3026A198-AB4A-46E0-8943-0FCD61DC4A51}"/>
    <dgm:cxn modelId="{583824CC-95EE-46E0-B329-AED769FCD942}" type="presOf" srcId="{121AE157-13DF-453C-8116-522EC43ADECC}" destId="{38892933-B08D-43E0-9216-44A38B72686F}" srcOrd="0" destOrd="0" presId="urn:microsoft.com/office/officeart/2016/7/layout/RepeatingBendingProcessNew"/>
    <dgm:cxn modelId="{821294CD-51C0-446A-9198-A4C05E050DA6}" type="presOf" srcId="{3026A198-AB4A-46E0-8943-0FCD61DC4A51}" destId="{A84D6832-6B8D-41C7-B917-989B43C839A6}" srcOrd="0" destOrd="0" presId="urn:microsoft.com/office/officeart/2016/7/layout/RepeatingBendingProcessNew"/>
    <dgm:cxn modelId="{0FE0A1D1-FF07-434B-A1F7-6EC2B861D827}" srcId="{4EF0625B-D929-4188-B424-BD793A283024}" destId="{032CB1E3-0A61-4AE7-B7D5-9EA74310BA8A}" srcOrd="1" destOrd="0" parTransId="{4649AA4F-6A6E-401B-8E64-AB2F599A006B}" sibTransId="{C8606926-8C99-4797-8412-E3C4BCEB092F}"/>
    <dgm:cxn modelId="{3140D7EA-84F3-40E7-A36A-5B31F7BA9A18}" type="presOf" srcId="{F223313F-8088-4B10-975D-EA7499497417}" destId="{78BF1F7D-8CBE-4989-8E95-8FEADDB3B1BA}" srcOrd="1" destOrd="0" presId="urn:microsoft.com/office/officeart/2016/7/layout/RepeatingBendingProcessNew"/>
    <dgm:cxn modelId="{9F50BAEF-AA98-413D-81C8-26DC583A0206}" type="presParOf" srcId="{6644BF3A-B5E3-4B47-99EF-9B3B0DE660D7}" destId="{89EA18D4-99C5-4376-A798-940A48541471}" srcOrd="0" destOrd="0" presId="urn:microsoft.com/office/officeart/2016/7/layout/RepeatingBendingProcessNew"/>
    <dgm:cxn modelId="{8076EB7F-A3DD-4AB1-98D7-D94F54D953EA}" type="presParOf" srcId="{6644BF3A-B5E3-4B47-99EF-9B3B0DE660D7}" destId="{2F0BEF0C-3546-4578-9BDF-3CB33C6A4A0B}" srcOrd="1" destOrd="0" presId="urn:microsoft.com/office/officeart/2016/7/layout/RepeatingBendingProcessNew"/>
    <dgm:cxn modelId="{7B0FB01C-DAA5-41E6-926F-06F5CAF39619}" type="presParOf" srcId="{2F0BEF0C-3546-4578-9BDF-3CB33C6A4A0B}" destId="{720A6FAE-F403-47C8-8C92-3E85BA74846B}" srcOrd="0" destOrd="0" presId="urn:microsoft.com/office/officeart/2016/7/layout/RepeatingBendingProcessNew"/>
    <dgm:cxn modelId="{17E86390-E1C7-47C2-BC73-A1A93D738865}" type="presParOf" srcId="{6644BF3A-B5E3-4B47-99EF-9B3B0DE660D7}" destId="{B255C4F3-9CF0-4434-8D48-A21B74E4F1AF}" srcOrd="2" destOrd="0" presId="urn:microsoft.com/office/officeart/2016/7/layout/RepeatingBendingProcessNew"/>
    <dgm:cxn modelId="{D2C1FA23-A575-4099-8298-4390FEB2A91D}" type="presParOf" srcId="{6644BF3A-B5E3-4B47-99EF-9B3B0DE660D7}" destId="{7D4D602A-1895-466A-A5F9-3A7BFB68A7BC}" srcOrd="3" destOrd="0" presId="urn:microsoft.com/office/officeart/2016/7/layout/RepeatingBendingProcessNew"/>
    <dgm:cxn modelId="{789C48FA-74A5-4052-8E0B-25318E13857D}" type="presParOf" srcId="{7D4D602A-1895-466A-A5F9-3A7BFB68A7BC}" destId="{C99F6DC9-9C71-454F-82E3-608F54F1A7F8}" srcOrd="0" destOrd="0" presId="urn:microsoft.com/office/officeart/2016/7/layout/RepeatingBendingProcessNew"/>
    <dgm:cxn modelId="{14DFC702-5C56-4CF1-BD33-BC0B3167F494}" type="presParOf" srcId="{6644BF3A-B5E3-4B47-99EF-9B3B0DE660D7}" destId="{D8EF86EE-4E01-462D-882E-9F74E20708AB}" srcOrd="4" destOrd="0" presId="urn:microsoft.com/office/officeart/2016/7/layout/RepeatingBendingProcessNew"/>
    <dgm:cxn modelId="{4E41493A-DEFD-4C9F-AF3E-DF9B3FA23CBC}" type="presParOf" srcId="{6644BF3A-B5E3-4B47-99EF-9B3B0DE660D7}" destId="{A84D6832-6B8D-41C7-B917-989B43C839A6}" srcOrd="5" destOrd="0" presId="urn:microsoft.com/office/officeart/2016/7/layout/RepeatingBendingProcessNew"/>
    <dgm:cxn modelId="{379E9174-E14A-4C71-8A1C-F7AAE06C2750}" type="presParOf" srcId="{A84D6832-6B8D-41C7-B917-989B43C839A6}" destId="{129269AE-972B-46E2-8163-C2AF415E772C}" srcOrd="0" destOrd="0" presId="urn:microsoft.com/office/officeart/2016/7/layout/RepeatingBendingProcessNew"/>
    <dgm:cxn modelId="{97582799-D30A-4613-85F9-4F4471749A7F}" type="presParOf" srcId="{6644BF3A-B5E3-4B47-99EF-9B3B0DE660D7}" destId="{F6B1D892-67AD-476C-B9B8-CF18400B2E9C}" srcOrd="6" destOrd="0" presId="urn:microsoft.com/office/officeart/2016/7/layout/RepeatingBendingProcessNew"/>
    <dgm:cxn modelId="{D250318A-66F4-48D5-81D8-01C2A663E23F}" type="presParOf" srcId="{6644BF3A-B5E3-4B47-99EF-9B3B0DE660D7}" destId="{38892933-B08D-43E0-9216-44A38B72686F}" srcOrd="7" destOrd="0" presId="urn:microsoft.com/office/officeart/2016/7/layout/RepeatingBendingProcessNew"/>
    <dgm:cxn modelId="{412F3C31-0913-46B8-98A3-2D0313AE1C07}" type="presParOf" srcId="{38892933-B08D-43E0-9216-44A38B72686F}" destId="{2AA600A4-AB20-4A15-855A-9EC94A77A5C8}" srcOrd="0" destOrd="0" presId="urn:microsoft.com/office/officeart/2016/7/layout/RepeatingBendingProcessNew"/>
    <dgm:cxn modelId="{EE904192-4694-4961-98FB-A9E898E546BC}" type="presParOf" srcId="{6644BF3A-B5E3-4B47-99EF-9B3B0DE660D7}" destId="{CB43B4B0-E31D-440C-BC5A-26E17C27D23F}" srcOrd="8" destOrd="0" presId="urn:microsoft.com/office/officeart/2016/7/layout/RepeatingBendingProcessNew"/>
    <dgm:cxn modelId="{8DB9894F-6158-467D-9E7E-452E0D1B336C}" type="presParOf" srcId="{6644BF3A-B5E3-4B47-99EF-9B3B0DE660D7}" destId="{75CC57E9-E579-483F-9A4D-374DF1841EF9}" srcOrd="9" destOrd="0" presId="urn:microsoft.com/office/officeart/2016/7/layout/RepeatingBendingProcessNew"/>
    <dgm:cxn modelId="{F155DA7D-5E97-40A2-B57F-E31CC29FF60B}" type="presParOf" srcId="{75CC57E9-E579-483F-9A4D-374DF1841EF9}" destId="{78BF1F7D-8CBE-4989-8E95-8FEADDB3B1BA}" srcOrd="0" destOrd="0" presId="urn:microsoft.com/office/officeart/2016/7/layout/RepeatingBendingProcessNew"/>
    <dgm:cxn modelId="{E82C60B2-A542-4EE5-AF94-065696E281D1}" type="presParOf" srcId="{6644BF3A-B5E3-4B47-99EF-9B3B0DE660D7}" destId="{647106CD-F30C-4A6A-94C8-212F6DEC5478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7F354D-F797-4BE0-BDAB-09EC3BBCBEFB}" type="doc">
      <dgm:prSet loTypeId="urn:microsoft.com/office/officeart/2018/5/layout/IconLeaf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561DFE-E4DA-4214-9B25-C071BBB0BD32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600" b="1" i="1" dirty="0"/>
            <a:t>Mission: </a:t>
          </a:r>
          <a:r>
            <a:rPr lang="en-US" sz="1600" i="1" dirty="0"/>
            <a:t>Transform </a:t>
          </a:r>
          <a:br>
            <a:rPr lang="en-US" sz="1600" i="1" dirty="0"/>
          </a:br>
          <a:r>
            <a:rPr lang="en-US" sz="1600" i="1" dirty="0"/>
            <a:t>Retail via Modular Intelligence</a:t>
          </a:r>
          <a:endParaRPr lang="en-US" sz="1600" dirty="0"/>
        </a:p>
      </dgm:t>
    </dgm:pt>
    <dgm:pt modelId="{7E72D985-C1FF-4970-B14B-1666A8827046}" type="parTrans" cxnId="{6361CACA-0E41-4CE4-9971-C014C0656ACD}">
      <dgm:prSet/>
      <dgm:spPr/>
      <dgm:t>
        <a:bodyPr/>
        <a:lstStyle/>
        <a:p>
          <a:endParaRPr lang="en-US"/>
        </a:p>
      </dgm:t>
    </dgm:pt>
    <dgm:pt modelId="{E09E9ED2-3E62-4F19-8FC6-530CCA49C4B7}" type="sibTrans" cxnId="{6361CACA-0E41-4CE4-9971-C014C0656ACD}">
      <dgm:prSet/>
      <dgm:spPr/>
      <dgm:t>
        <a:bodyPr/>
        <a:lstStyle/>
        <a:p>
          <a:endParaRPr lang="en-US"/>
        </a:p>
      </dgm:t>
    </dgm:pt>
    <dgm:pt modelId="{102EDAE8-04CF-4652-932C-921B11F6BE63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600" b="1" dirty="0"/>
            <a:t>Course: </a:t>
          </a:r>
          <a:br>
            <a:rPr lang="en-US" sz="1600" b="1" dirty="0"/>
          </a:br>
          <a:r>
            <a:rPr lang="en-US" sz="1600" dirty="0"/>
            <a:t>Quantum Computing for Retail Robotics</a:t>
          </a:r>
        </a:p>
      </dgm:t>
    </dgm:pt>
    <dgm:pt modelId="{044BF88F-0C15-4CF6-961B-1076461CC795}" type="parTrans" cxnId="{F5A9F38E-F4A2-401A-82CB-3D4FDB30DD04}">
      <dgm:prSet/>
      <dgm:spPr/>
      <dgm:t>
        <a:bodyPr/>
        <a:lstStyle/>
        <a:p>
          <a:endParaRPr lang="en-US"/>
        </a:p>
      </dgm:t>
    </dgm:pt>
    <dgm:pt modelId="{AEBA44BA-8D07-4DA1-BEA7-247D839513C6}" type="sibTrans" cxnId="{F5A9F38E-F4A2-401A-82CB-3D4FDB30DD04}">
      <dgm:prSet/>
      <dgm:spPr/>
      <dgm:t>
        <a:bodyPr/>
        <a:lstStyle/>
        <a:p>
          <a:endParaRPr lang="en-US"/>
        </a:p>
      </dgm:t>
    </dgm:pt>
    <dgm:pt modelId="{99D6FB06-22E7-4F26-8601-D9DCF0A71D1B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600" b="1" dirty="0"/>
            <a:t>Series: </a:t>
          </a:r>
          <a:br>
            <a:rPr lang="en-US" sz="1600" b="1" dirty="0"/>
          </a:br>
          <a:r>
            <a:rPr lang="en-US" sz="1600" dirty="0"/>
            <a:t>Grad, Undergrad and Current Employed </a:t>
          </a:r>
          <a:br>
            <a:rPr lang="en-US" sz="1600" dirty="0"/>
          </a:br>
          <a:r>
            <a:rPr lang="en-US" sz="1600" dirty="0"/>
            <a:t>students at </a:t>
          </a:r>
          <a:br>
            <a:rPr lang="en-US" sz="1600" dirty="0"/>
          </a:br>
          <a:r>
            <a:rPr lang="en-US" sz="1600" b="1" dirty="0"/>
            <a:t>Logika </a:t>
          </a:r>
          <a:r>
            <a:rPr lang="en-US" sz="1600" b="1" dirty="0" err="1"/>
            <a:t>Learng</a:t>
          </a:r>
          <a:endParaRPr lang="en-US" sz="1600" dirty="0"/>
        </a:p>
      </dgm:t>
    </dgm:pt>
    <dgm:pt modelId="{6E463081-D152-4529-92CA-87D3F306A143}" type="parTrans" cxnId="{D0B06646-C2FE-4E2A-8B30-9BD74C8D1BD6}">
      <dgm:prSet/>
      <dgm:spPr/>
      <dgm:t>
        <a:bodyPr/>
        <a:lstStyle/>
        <a:p>
          <a:endParaRPr lang="en-US"/>
        </a:p>
      </dgm:t>
    </dgm:pt>
    <dgm:pt modelId="{6D99CA9F-E73F-4F7B-A0E2-89F27828EE51}" type="sibTrans" cxnId="{D0B06646-C2FE-4E2A-8B30-9BD74C8D1BD6}">
      <dgm:prSet/>
      <dgm:spPr/>
      <dgm:t>
        <a:bodyPr/>
        <a:lstStyle/>
        <a:p>
          <a:endParaRPr lang="en-US"/>
        </a:p>
      </dgm:t>
    </dgm:pt>
    <dgm:pt modelId="{38FFFAB3-A465-42D5-A8E5-E5CF0E26EEB4}" type="pres">
      <dgm:prSet presAssocID="{6D7F354D-F797-4BE0-BDAB-09EC3BBCBEFB}" presName="root" presStyleCnt="0">
        <dgm:presLayoutVars>
          <dgm:dir/>
          <dgm:resizeHandles val="exact"/>
        </dgm:presLayoutVars>
      </dgm:prSet>
      <dgm:spPr/>
    </dgm:pt>
    <dgm:pt modelId="{EB7C5849-4382-4086-8691-F0F56410E4C6}" type="pres">
      <dgm:prSet presAssocID="{AB561DFE-E4DA-4214-9B25-C071BBB0BD32}" presName="compNode" presStyleCnt="0"/>
      <dgm:spPr/>
    </dgm:pt>
    <dgm:pt modelId="{C6F3DC0E-DEDB-492D-9AD7-A2CFF32A625D}" type="pres">
      <dgm:prSet presAssocID="{AB561DFE-E4DA-4214-9B25-C071BBB0BD32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4E2DB236-A4BF-4337-BDA6-900A79E21F47}" type="pres">
      <dgm:prSet presAssocID="{AB561DFE-E4DA-4214-9B25-C071BBB0BD3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79CD462B-AC93-44D7-A611-1836E2798E1D}" type="pres">
      <dgm:prSet presAssocID="{AB561DFE-E4DA-4214-9B25-C071BBB0BD32}" presName="spaceRect" presStyleCnt="0"/>
      <dgm:spPr/>
    </dgm:pt>
    <dgm:pt modelId="{47A9238C-6F59-4D56-8574-8CD9B98EFA50}" type="pres">
      <dgm:prSet presAssocID="{AB561DFE-E4DA-4214-9B25-C071BBB0BD32}" presName="textRect" presStyleLbl="revTx" presStyleIdx="0" presStyleCnt="3" custScaleX="145569">
        <dgm:presLayoutVars>
          <dgm:chMax val="1"/>
          <dgm:chPref val="1"/>
        </dgm:presLayoutVars>
      </dgm:prSet>
      <dgm:spPr/>
    </dgm:pt>
    <dgm:pt modelId="{A5D3616E-83F5-4512-ADC6-186BCA85FBCB}" type="pres">
      <dgm:prSet presAssocID="{E09E9ED2-3E62-4F19-8FC6-530CCA49C4B7}" presName="sibTrans" presStyleCnt="0"/>
      <dgm:spPr/>
    </dgm:pt>
    <dgm:pt modelId="{1F470FBF-3EF6-41F0-A603-9DAED4F624DE}" type="pres">
      <dgm:prSet presAssocID="{102EDAE8-04CF-4652-932C-921B11F6BE63}" presName="compNode" presStyleCnt="0"/>
      <dgm:spPr/>
    </dgm:pt>
    <dgm:pt modelId="{FE96D216-810B-4062-B7FA-6BD9F19B0475}" type="pres">
      <dgm:prSet presAssocID="{102EDAE8-04CF-4652-932C-921B11F6BE63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60A29D9C-1DDA-429F-A3C3-A6AB6ACE8B33}" type="pres">
      <dgm:prSet presAssocID="{102EDAE8-04CF-4652-932C-921B11F6BE6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tom"/>
        </a:ext>
      </dgm:extLst>
    </dgm:pt>
    <dgm:pt modelId="{A7828260-D35A-4488-A414-60A114C3B6B4}" type="pres">
      <dgm:prSet presAssocID="{102EDAE8-04CF-4652-932C-921B11F6BE63}" presName="spaceRect" presStyleCnt="0"/>
      <dgm:spPr/>
    </dgm:pt>
    <dgm:pt modelId="{C3857294-4A97-4FB0-820D-DD105AA147C7}" type="pres">
      <dgm:prSet presAssocID="{102EDAE8-04CF-4652-932C-921B11F6BE63}" presName="textRect" presStyleLbl="revTx" presStyleIdx="1" presStyleCnt="3">
        <dgm:presLayoutVars>
          <dgm:chMax val="1"/>
          <dgm:chPref val="1"/>
        </dgm:presLayoutVars>
      </dgm:prSet>
      <dgm:spPr/>
    </dgm:pt>
    <dgm:pt modelId="{C440F1C2-332E-4AE1-A8B4-6CB28E78B421}" type="pres">
      <dgm:prSet presAssocID="{AEBA44BA-8D07-4DA1-BEA7-247D839513C6}" presName="sibTrans" presStyleCnt="0"/>
      <dgm:spPr/>
    </dgm:pt>
    <dgm:pt modelId="{C6714E76-49CA-41C4-A714-B7EB3B874044}" type="pres">
      <dgm:prSet presAssocID="{99D6FB06-22E7-4F26-8601-D9DCF0A71D1B}" presName="compNode" presStyleCnt="0"/>
      <dgm:spPr/>
    </dgm:pt>
    <dgm:pt modelId="{687ECB29-3DED-4158-B1EE-1505D6E13B1E}" type="pres">
      <dgm:prSet presAssocID="{99D6FB06-22E7-4F26-8601-D9DCF0A71D1B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4E59C368-2F45-47EA-BE94-A6FE39016D94}" type="pres">
      <dgm:prSet presAssocID="{99D6FB06-22E7-4F26-8601-D9DCF0A71D1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095D947E-4B00-4513-9E23-4B2CD3C610D4}" type="pres">
      <dgm:prSet presAssocID="{99D6FB06-22E7-4F26-8601-D9DCF0A71D1B}" presName="spaceRect" presStyleCnt="0"/>
      <dgm:spPr/>
    </dgm:pt>
    <dgm:pt modelId="{D3DBAFB6-E042-4E06-AED1-D4D57C0C5DE0}" type="pres">
      <dgm:prSet presAssocID="{99D6FB06-22E7-4F26-8601-D9DCF0A71D1B}" presName="textRect" presStyleLbl="revTx" presStyleIdx="2" presStyleCnt="3" custScaleX="156590">
        <dgm:presLayoutVars>
          <dgm:chMax val="1"/>
          <dgm:chPref val="1"/>
        </dgm:presLayoutVars>
      </dgm:prSet>
      <dgm:spPr/>
    </dgm:pt>
  </dgm:ptLst>
  <dgm:cxnLst>
    <dgm:cxn modelId="{0EACA20F-AC38-4207-ACDB-1DA1891CE861}" type="presOf" srcId="{6D7F354D-F797-4BE0-BDAB-09EC3BBCBEFB}" destId="{38FFFAB3-A465-42D5-A8E5-E5CF0E26EEB4}" srcOrd="0" destOrd="0" presId="urn:microsoft.com/office/officeart/2018/5/layout/IconLeafLabelList"/>
    <dgm:cxn modelId="{56A30017-46CF-4F85-AE5D-97BB5978AA1A}" type="presOf" srcId="{102EDAE8-04CF-4652-932C-921B11F6BE63}" destId="{C3857294-4A97-4FB0-820D-DD105AA147C7}" srcOrd="0" destOrd="0" presId="urn:microsoft.com/office/officeart/2018/5/layout/IconLeafLabelList"/>
    <dgm:cxn modelId="{DB71E564-326A-4C89-A767-EA9EF248B28C}" type="presOf" srcId="{AB561DFE-E4DA-4214-9B25-C071BBB0BD32}" destId="{47A9238C-6F59-4D56-8574-8CD9B98EFA50}" srcOrd="0" destOrd="0" presId="urn:microsoft.com/office/officeart/2018/5/layout/IconLeafLabelList"/>
    <dgm:cxn modelId="{D0B06646-C2FE-4E2A-8B30-9BD74C8D1BD6}" srcId="{6D7F354D-F797-4BE0-BDAB-09EC3BBCBEFB}" destId="{99D6FB06-22E7-4F26-8601-D9DCF0A71D1B}" srcOrd="2" destOrd="0" parTransId="{6E463081-D152-4529-92CA-87D3F306A143}" sibTransId="{6D99CA9F-E73F-4F7B-A0E2-89F27828EE51}"/>
    <dgm:cxn modelId="{2A05E685-F356-4273-92F3-77BCC207A0D6}" type="presOf" srcId="{99D6FB06-22E7-4F26-8601-D9DCF0A71D1B}" destId="{D3DBAFB6-E042-4E06-AED1-D4D57C0C5DE0}" srcOrd="0" destOrd="0" presId="urn:microsoft.com/office/officeart/2018/5/layout/IconLeafLabelList"/>
    <dgm:cxn modelId="{F5A9F38E-F4A2-401A-82CB-3D4FDB30DD04}" srcId="{6D7F354D-F797-4BE0-BDAB-09EC3BBCBEFB}" destId="{102EDAE8-04CF-4652-932C-921B11F6BE63}" srcOrd="1" destOrd="0" parTransId="{044BF88F-0C15-4CF6-961B-1076461CC795}" sibTransId="{AEBA44BA-8D07-4DA1-BEA7-247D839513C6}"/>
    <dgm:cxn modelId="{6361CACA-0E41-4CE4-9971-C014C0656ACD}" srcId="{6D7F354D-F797-4BE0-BDAB-09EC3BBCBEFB}" destId="{AB561DFE-E4DA-4214-9B25-C071BBB0BD32}" srcOrd="0" destOrd="0" parTransId="{7E72D985-C1FF-4970-B14B-1666A8827046}" sibTransId="{E09E9ED2-3E62-4F19-8FC6-530CCA49C4B7}"/>
    <dgm:cxn modelId="{230C97C2-DD36-46B6-AD0C-8274194A63FB}" type="presParOf" srcId="{38FFFAB3-A465-42D5-A8E5-E5CF0E26EEB4}" destId="{EB7C5849-4382-4086-8691-F0F56410E4C6}" srcOrd="0" destOrd="0" presId="urn:microsoft.com/office/officeart/2018/5/layout/IconLeafLabelList"/>
    <dgm:cxn modelId="{98BA6352-D3FC-49C2-B6B0-62DAF193F09A}" type="presParOf" srcId="{EB7C5849-4382-4086-8691-F0F56410E4C6}" destId="{C6F3DC0E-DEDB-492D-9AD7-A2CFF32A625D}" srcOrd="0" destOrd="0" presId="urn:microsoft.com/office/officeart/2018/5/layout/IconLeafLabelList"/>
    <dgm:cxn modelId="{FE71F83A-FAD3-49D0-A52F-51B9C8C9620D}" type="presParOf" srcId="{EB7C5849-4382-4086-8691-F0F56410E4C6}" destId="{4E2DB236-A4BF-4337-BDA6-900A79E21F47}" srcOrd="1" destOrd="0" presId="urn:microsoft.com/office/officeart/2018/5/layout/IconLeafLabelList"/>
    <dgm:cxn modelId="{2B509A8A-B827-4D83-BE19-392BEB1116E8}" type="presParOf" srcId="{EB7C5849-4382-4086-8691-F0F56410E4C6}" destId="{79CD462B-AC93-44D7-A611-1836E2798E1D}" srcOrd="2" destOrd="0" presId="urn:microsoft.com/office/officeart/2018/5/layout/IconLeafLabelList"/>
    <dgm:cxn modelId="{4CCEBAA4-4D6E-431B-8617-FC5F8A5689F3}" type="presParOf" srcId="{EB7C5849-4382-4086-8691-F0F56410E4C6}" destId="{47A9238C-6F59-4D56-8574-8CD9B98EFA50}" srcOrd="3" destOrd="0" presId="urn:microsoft.com/office/officeart/2018/5/layout/IconLeafLabelList"/>
    <dgm:cxn modelId="{484C21E3-0AEC-42B3-9523-F1D8687D74CB}" type="presParOf" srcId="{38FFFAB3-A465-42D5-A8E5-E5CF0E26EEB4}" destId="{A5D3616E-83F5-4512-ADC6-186BCA85FBCB}" srcOrd="1" destOrd="0" presId="urn:microsoft.com/office/officeart/2018/5/layout/IconLeafLabelList"/>
    <dgm:cxn modelId="{1D317B28-6C2B-4E98-B835-C62405617A1A}" type="presParOf" srcId="{38FFFAB3-A465-42D5-A8E5-E5CF0E26EEB4}" destId="{1F470FBF-3EF6-41F0-A603-9DAED4F624DE}" srcOrd="2" destOrd="0" presId="urn:microsoft.com/office/officeart/2018/5/layout/IconLeafLabelList"/>
    <dgm:cxn modelId="{8AC5BBDA-0E21-41C3-833B-E4A0D2E9BD96}" type="presParOf" srcId="{1F470FBF-3EF6-41F0-A603-9DAED4F624DE}" destId="{FE96D216-810B-4062-B7FA-6BD9F19B0475}" srcOrd="0" destOrd="0" presId="urn:microsoft.com/office/officeart/2018/5/layout/IconLeafLabelList"/>
    <dgm:cxn modelId="{A7AA184E-3474-4FEA-8D33-001C0FB5D2CF}" type="presParOf" srcId="{1F470FBF-3EF6-41F0-A603-9DAED4F624DE}" destId="{60A29D9C-1DDA-429F-A3C3-A6AB6ACE8B33}" srcOrd="1" destOrd="0" presId="urn:microsoft.com/office/officeart/2018/5/layout/IconLeafLabelList"/>
    <dgm:cxn modelId="{23CD7A6A-B7BD-4F32-BBF8-6977A21BB3FD}" type="presParOf" srcId="{1F470FBF-3EF6-41F0-A603-9DAED4F624DE}" destId="{A7828260-D35A-4488-A414-60A114C3B6B4}" srcOrd="2" destOrd="0" presId="urn:microsoft.com/office/officeart/2018/5/layout/IconLeafLabelList"/>
    <dgm:cxn modelId="{433A63B4-B963-49A6-AD45-A6CC024052D5}" type="presParOf" srcId="{1F470FBF-3EF6-41F0-A603-9DAED4F624DE}" destId="{C3857294-4A97-4FB0-820D-DD105AA147C7}" srcOrd="3" destOrd="0" presId="urn:microsoft.com/office/officeart/2018/5/layout/IconLeafLabelList"/>
    <dgm:cxn modelId="{23385A64-47F7-4EDD-BD29-A21D9EBBB7FC}" type="presParOf" srcId="{38FFFAB3-A465-42D5-A8E5-E5CF0E26EEB4}" destId="{C440F1C2-332E-4AE1-A8B4-6CB28E78B421}" srcOrd="3" destOrd="0" presId="urn:microsoft.com/office/officeart/2018/5/layout/IconLeafLabelList"/>
    <dgm:cxn modelId="{EDFECA73-18A7-4583-85A9-9E93A0C0D679}" type="presParOf" srcId="{38FFFAB3-A465-42D5-A8E5-E5CF0E26EEB4}" destId="{C6714E76-49CA-41C4-A714-B7EB3B874044}" srcOrd="4" destOrd="0" presId="urn:microsoft.com/office/officeart/2018/5/layout/IconLeafLabelList"/>
    <dgm:cxn modelId="{535DB9AD-150B-42E8-91C8-1889182EF1E8}" type="presParOf" srcId="{C6714E76-49CA-41C4-A714-B7EB3B874044}" destId="{687ECB29-3DED-4158-B1EE-1505D6E13B1E}" srcOrd="0" destOrd="0" presId="urn:microsoft.com/office/officeart/2018/5/layout/IconLeafLabelList"/>
    <dgm:cxn modelId="{8D66ADAC-B66B-401C-AE86-0CF2E59C1553}" type="presParOf" srcId="{C6714E76-49CA-41C4-A714-B7EB3B874044}" destId="{4E59C368-2F45-47EA-BE94-A6FE39016D94}" srcOrd="1" destOrd="0" presId="urn:microsoft.com/office/officeart/2018/5/layout/IconLeafLabelList"/>
    <dgm:cxn modelId="{857B5024-9D5F-4A01-B479-EB1FECFBB248}" type="presParOf" srcId="{C6714E76-49CA-41C4-A714-B7EB3B874044}" destId="{095D947E-4B00-4513-9E23-4B2CD3C610D4}" srcOrd="2" destOrd="0" presId="urn:microsoft.com/office/officeart/2018/5/layout/IconLeafLabelList"/>
    <dgm:cxn modelId="{A058D885-E753-49B6-8A13-58C1895AAA70}" type="presParOf" srcId="{C6714E76-49CA-41C4-A714-B7EB3B874044}" destId="{D3DBAFB6-E042-4E06-AED1-D4D57C0C5DE0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408B14D-F514-4168-A567-F752C21300A4}" type="doc">
      <dgm:prSet loTypeId="urn:microsoft.com/office/officeart/2016/7/layout/RepeatingBendingProcessNew" loCatId="process" qsTypeId="urn:microsoft.com/office/officeart/2005/8/quickstyle/simple2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39C96780-62AD-4C6A-9750-0C093263A9FF}">
      <dgm:prSet/>
      <dgm:spPr/>
      <dgm:t>
        <a:bodyPr/>
        <a:lstStyle/>
        <a:p>
          <a:r>
            <a:rPr lang="en-US"/>
            <a:t>Welcome to </a:t>
          </a:r>
          <a:r>
            <a:rPr lang="en-US" b="1"/>
            <a:t>Logika Learng’s </a:t>
          </a:r>
          <a:r>
            <a:rPr lang="en-US"/>
            <a:t>Quantum Retail Robotics Training</a:t>
          </a:r>
        </a:p>
      </dgm:t>
    </dgm:pt>
    <dgm:pt modelId="{D2177C82-64EC-41DA-B4A4-915DADDBA16E}" type="parTrans" cxnId="{5C72A234-15A5-4632-A91B-289EF4C9E08F}">
      <dgm:prSet/>
      <dgm:spPr/>
      <dgm:t>
        <a:bodyPr/>
        <a:lstStyle/>
        <a:p>
          <a:endParaRPr lang="en-US"/>
        </a:p>
      </dgm:t>
    </dgm:pt>
    <dgm:pt modelId="{01CD25D1-4259-4D50-A898-CB078C3CDD5E}" type="sibTrans" cxnId="{5C72A234-15A5-4632-A91B-289EF4C9E08F}">
      <dgm:prSet/>
      <dgm:spPr/>
      <dgm:t>
        <a:bodyPr/>
        <a:lstStyle/>
        <a:p>
          <a:endParaRPr lang="en-US"/>
        </a:p>
      </dgm:t>
    </dgm:pt>
    <dgm:pt modelId="{1AF9991B-CF21-4640-8493-9C2AE03F81AE}">
      <dgm:prSet/>
      <dgm:spPr/>
      <dgm:t>
        <a:bodyPr/>
        <a:lstStyle/>
        <a:p>
          <a:r>
            <a:rPr lang="en-US" u="sng"/>
            <a:t>This course equips learners to:</a:t>
          </a:r>
          <a:endParaRPr lang="en-US"/>
        </a:p>
      </dgm:t>
    </dgm:pt>
    <dgm:pt modelId="{F12E12AB-83AD-4267-AA1F-D1C4FF215F59}" type="parTrans" cxnId="{4661325C-0D56-4A1C-BB1D-6827ACC565D2}">
      <dgm:prSet/>
      <dgm:spPr/>
      <dgm:t>
        <a:bodyPr/>
        <a:lstStyle/>
        <a:p>
          <a:endParaRPr lang="en-US"/>
        </a:p>
      </dgm:t>
    </dgm:pt>
    <dgm:pt modelId="{10C94D81-1D67-4D39-8244-23D3E010ACDD}" type="sibTrans" cxnId="{4661325C-0D56-4A1C-BB1D-6827ACC565D2}">
      <dgm:prSet/>
      <dgm:spPr/>
      <dgm:t>
        <a:bodyPr/>
        <a:lstStyle/>
        <a:p>
          <a:endParaRPr lang="en-US"/>
        </a:p>
      </dgm:t>
    </dgm:pt>
    <dgm:pt modelId="{8B23B761-E9E6-45A1-A475-93F0275F15CC}">
      <dgm:prSet/>
      <dgm:spPr/>
      <dgm:t>
        <a:bodyPr/>
        <a:lstStyle/>
        <a:p>
          <a:r>
            <a:rPr lang="en-US" dirty="0"/>
            <a:t>Grasp quantum computing fundamentals</a:t>
          </a:r>
        </a:p>
      </dgm:t>
    </dgm:pt>
    <dgm:pt modelId="{1FACD0A7-E1F6-40A4-9551-2124D327B755}" type="parTrans" cxnId="{49090061-786D-48B0-8ABF-4E988E678F8A}">
      <dgm:prSet/>
      <dgm:spPr/>
      <dgm:t>
        <a:bodyPr/>
        <a:lstStyle/>
        <a:p>
          <a:endParaRPr lang="en-US"/>
        </a:p>
      </dgm:t>
    </dgm:pt>
    <dgm:pt modelId="{E5AB9FF3-71FD-4B82-BAB5-01407E22BC90}" type="sibTrans" cxnId="{49090061-786D-48B0-8ABF-4E988E678F8A}">
      <dgm:prSet/>
      <dgm:spPr/>
      <dgm:t>
        <a:bodyPr/>
        <a:lstStyle/>
        <a:p>
          <a:endParaRPr lang="en-US"/>
        </a:p>
      </dgm:t>
    </dgm:pt>
    <dgm:pt modelId="{2DE57D46-406E-4475-9DB0-BBD0D86DB9DE}">
      <dgm:prSet/>
      <dgm:spPr/>
      <dgm:t>
        <a:bodyPr/>
        <a:lstStyle/>
        <a:p>
          <a:r>
            <a:rPr lang="en-US"/>
            <a:t>Connect quantum logic to retail robotics and civic-tech goals</a:t>
          </a:r>
        </a:p>
      </dgm:t>
    </dgm:pt>
    <dgm:pt modelId="{55667B04-7217-485D-9CCB-35803795C421}" type="parTrans" cxnId="{0EB4BDD5-CE63-4A02-8719-D62C7E544FB6}">
      <dgm:prSet/>
      <dgm:spPr/>
      <dgm:t>
        <a:bodyPr/>
        <a:lstStyle/>
        <a:p>
          <a:endParaRPr lang="en-US"/>
        </a:p>
      </dgm:t>
    </dgm:pt>
    <dgm:pt modelId="{5F534BD3-8C02-4E25-BCDF-7F7162B354CE}" type="sibTrans" cxnId="{0EB4BDD5-CE63-4A02-8719-D62C7E544FB6}">
      <dgm:prSet/>
      <dgm:spPr/>
      <dgm:t>
        <a:bodyPr/>
        <a:lstStyle/>
        <a:p>
          <a:endParaRPr lang="en-US"/>
        </a:p>
      </dgm:t>
    </dgm:pt>
    <dgm:pt modelId="{5C4276B5-F35A-4F3F-85CC-387CB79FD576}">
      <dgm:prSet/>
      <dgm:spPr/>
      <dgm:t>
        <a:bodyPr/>
        <a:lstStyle/>
        <a:p>
          <a:r>
            <a:rPr lang="en-US"/>
            <a:t>Apply ADA, ESG, and GDPR-aligned systems in real-world retail scenarios</a:t>
          </a:r>
        </a:p>
      </dgm:t>
    </dgm:pt>
    <dgm:pt modelId="{2D984FFD-9DD1-4D8C-9659-C792B36D8C55}" type="parTrans" cxnId="{E4130182-7F48-44B2-BBC9-04B033428110}">
      <dgm:prSet/>
      <dgm:spPr/>
      <dgm:t>
        <a:bodyPr/>
        <a:lstStyle/>
        <a:p>
          <a:endParaRPr lang="en-US"/>
        </a:p>
      </dgm:t>
    </dgm:pt>
    <dgm:pt modelId="{EE9A2F19-A587-4349-B940-81B39C73F945}" type="sibTrans" cxnId="{E4130182-7F48-44B2-BBC9-04B033428110}">
      <dgm:prSet/>
      <dgm:spPr/>
      <dgm:t>
        <a:bodyPr/>
        <a:lstStyle/>
        <a:p>
          <a:endParaRPr lang="en-US"/>
        </a:p>
      </dgm:t>
    </dgm:pt>
    <dgm:pt modelId="{44FA4832-0BAF-4C5E-B4BD-5163BCF56DF6}">
      <dgm:prSet/>
      <dgm:spPr/>
      <dgm:t>
        <a:bodyPr/>
        <a:lstStyle/>
        <a:p>
          <a:r>
            <a:rPr lang="en-US"/>
            <a:t>Collaborate across disciplines to build ethical automation</a:t>
          </a:r>
        </a:p>
      </dgm:t>
    </dgm:pt>
    <dgm:pt modelId="{D0003287-9DC2-4507-B65B-E558628C7888}" type="parTrans" cxnId="{E83EC000-0FDE-43A7-A122-5F606A59B0C0}">
      <dgm:prSet/>
      <dgm:spPr/>
      <dgm:t>
        <a:bodyPr/>
        <a:lstStyle/>
        <a:p>
          <a:endParaRPr lang="en-US"/>
        </a:p>
      </dgm:t>
    </dgm:pt>
    <dgm:pt modelId="{97F7FDBC-668E-4936-AE5A-F2343FC87690}" type="sibTrans" cxnId="{E83EC000-0FDE-43A7-A122-5F606A59B0C0}">
      <dgm:prSet/>
      <dgm:spPr/>
      <dgm:t>
        <a:bodyPr/>
        <a:lstStyle/>
        <a:p>
          <a:endParaRPr lang="en-US"/>
        </a:p>
      </dgm:t>
    </dgm:pt>
    <dgm:pt modelId="{1A231A44-1907-49B1-847C-FE8544362848}" type="pres">
      <dgm:prSet presAssocID="{3408B14D-F514-4168-A567-F752C21300A4}" presName="Name0" presStyleCnt="0">
        <dgm:presLayoutVars>
          <dgm:dir/>
          <dgm:resizeHandles val="exact"/>
        </dgm:presLayoutVars>
      </dgm:prSet>
      <dgm:spPr/>
    </dgm:pt>
    <dgm:pt modelId="{93CD54F6-C132-40F5-8939-76E0475C71A8}" type="pres">
      <dgm:prSet presAssocID="{39C96780-62AD-4C6A-9750-0C093263A9FF}" presName="node" presStyleLbl="node1" presStyleIdx="0" presStyleCnt="6">
        <dgm:presLayoutVars>
          <dgm:bulletEnabled val="1"/>
        </dgm:presLayoutVars>
      </dgm:prSet>
      <dgm:spPr/>
    </dgm:pt>
    <dgm:pt modelId="{97F0C5D2-B458-4B78-8EAD-7682ADBE7421}" type="pres">
      <dgm:prSet presAssocID="{01CD25D1-4259-4D50-A898-CB078C3CDD5E}" presName="sibTrans" presStyleLbl="sibTrans1D1" presStyleIdx="0" presStyleCnt="5"/>
      <dgm:spPr/>
    </dgm:pt>
    <dgm:pt modelId="{E9A372DF-11F5-4595-A954-D9CB3D18D739}" type="pres">
      <dgm:prSet presAssocID="{01CD25D1-4259-4D50-A898-CB078C3CDD5E}" presName="connectorText" presStyleLbl="sibTrans1D1" presStyleIdx="0" presStyleCnt="5"/>
      <dgm:spPr/>
    </dgm:pt>
    <dgm:pt modelId="{F7E2F312-36E2-4DCE-8F2B-D9F9C0CC0D5E}" type="pres">
      <dgm:prSet presAssocID="{1AF9991B-CF21-4640-8493-9C2AE03F81AE}" presName="node" presStyleLbl="node1" presStyleIdx="1" presStyleCnt="6">
        <dgm:presLayoutVars>
          <dgm:bulletEnabled val="1"/>
        </dgm:presLayoutVars>
      </dgm:prSet>
      <dgm:spPr/>
    </dgm:pt>
    <dgm:pt modelId="{2C02154C-8ED5-4548-BE12-EF232C2CAB15}" type="pres">
      <dgm:prSet presAssocID="{10C94D81-1D67-4D39-8244-23D3E010ACDD}" presName="sibTrans" presStyleLbl="sibTrans1D1" presStyleIdx="1" presStyleCnt="5"/>
      <dgm:spPr/>
    </dgm:pt>
    <dgm:pt modelId="{9A60A20F-A648-4474-B9AF-E7D6C88BFB9D}" type="pres">
      <dgm:prSet presAssocID="{10C94D81-1D67-4D39-8244-23D3E010ACDD}" presName="connectorText" presStyleLbl="sibTrans1D1" presStyleIdx="1" presStyleCnt="5"/>
      <dgm:spPr/>
    </dgm:pt>
    <dgm:pt modelId="{1952233A-1180-403B-AD45-9BE982B661E6}" type="pres">
      <dgm:prSet presAssocID="{8B23B761-E9E6-45A1-A475-93F0275F15CC}" presName="node" presStyleLbl="node1" presStyleIdx="2" presStyleCnt="6">
        <dgm:presLayoutVars>
          <dgm:bulletEnabled val="1"/>
        </dgm:presLayoutVars>
      </dgm:prSet>
      <dgm:spPr/>
    </dgm:pt>
    <dgm:pt modelId="{66739D81-0B07-407B-AC7B-EE47DD81A9D1}" type="pres">
      <dgm:prSet presAssocID="{E5AB9FF3-71FD-4B82-BAB5-01407E22BC90}" presName="sibTrans" presStyleLbl="sibTrans1D1" presStyleIdx="2" presStyleCnt="5"/>
      <dgm:spPr/>
    </dgm:pt>
    <dgm:pt modelId="{C42EC669-4301-4BCE-8E59-8BFBD6E37ECD}" type="pres">
      <dgm:prSet presAssocID="{E5AB9FF3-71FD-4B82-BAB5-01407E22BC90}" presName="connectorText" presStyleLbl="sibTrans1D1" presStyleIdx="2" presStyleCnt="5"/>
      <dgm:spPr/>
    </dgm:pt>
    <dgm:pt modelId="{CECE4EDE-C367-4C17-B28A-D118E76667DB}" type="pres">
      <dgm:prSet presAssocID="{2DE57D46-406E-4475-9DB0-BBD0D86DB9DE}" presName="node" presStyleLbl="node1" presStyleIdx="3" presStyleCnt="6">
        <dgm:presLayoutVars>
          <dgm:bulletEnabled val="1"/>
        </dgm:presLayoutVars>
      </dgm:prSet>
      <dgm:spPr/>
    </dgm:pt>
    <dgm:pt modelId="{2A7481C3-30B1-4EB4-8ED9-892181FFCEAE}" type="pres">
      <dgm:prSet presAssocID="{5F534BD3-8C02-4E25-BCDF-7F7162B354CE}" presName="sibTrans" presStyleLbl="sibTrans1D1" presStyleIdx="3" presStyleCnt="5"/>
      <dgm:spPr/>
    </dgm:pt>
    <dgm:pt modelId="{278919C4-2849-4E5E-9415-A6F14C35E559}" type="pres">
      <dgm:prSet presAssocID="{5F534BD3-8C02-4E25-BCDF-7F7162B354CE}" presName="connectorText" presStyleLbl="sibTrans1D1" presStyleIdx="3" presStyleCnt="5"/>
      <dgm:spPr/>
    </dgm:pt>
    <dgm:pt modelId="{5CAB0A37-2F9F-41F6-9BC9-9615E8E2049B}" type="pres">
      <dgm:prSet presAssocID="{5C4276B5-F35A-4F3F-85CC-387CB79FD576}" presName="node" presStyleLbl="node1" presStyleIdx="4" presStyleCnt="6">
        <dgm:presLayoutVars>
          <dgm:bulletEnabled val="1"/>
        </dgm:presLayoutVars>
      </dgm:prSet>
      <dgm:spPr/>
    </dgm:pt>
    <dgm:pt modelId="{54278F5D-4AD2-471B-B25A-F22268A9DF80}" type="pres">
      <dgm:prSet presAssocID="{EE9A2F19-A587-4349-B940-81B39C73F945}" presName="sibTrans" presStyleLbl="sibTrans1D1" presStyleIdx="4" presStyleCnt="5"/>
      <dgm:spPr/>
    </dgm:pt>
    <dgm:pt modelId="{B2EF2416-468C-4F9D-A5EE-9631766BFEC9}" type="pres">
      <dgm:prSet presAssocID="{EE9A2F19-A587-4349-B940-81B39C73F945}" presName="connectorText" presStyleLbl="sibTrans1D1" presStyleIdx="4" presStyleCnt="5"/>
      <dgm:spPr/>
    </dgm:pt>
    <dgm:pt modelId="{809E7CB5-1AFB-42D3-B556-BAA715A6CB8F}" type="pres">
      <dgm:prSet presAssocID="{44FA4832-0BAF-4C5E-B4BD-5163BCF56DF6}" presName="node" presStyleLbl="node1" presStyleIdx="5" presStyleCnt="6">
        <dgm:presLayoutVars>
          <dgm:bulletEnabled val="1"/>
        </dgm:presLayoutVars>
      </dgm:prSet>
      <dgm:spPr/>
    </dgm:pt>
  </dgm:ptLst>
  <dgm:cxnLst>
    <dgm:cxn modelId="{E83EC000-0FDE-43A7-A122-5F606A59B0C0}" srcId="{3408B14D-F514-4168-A567-F752C21300A4}" destId="{44FA4832-0BAF-4C5E-B4BD-5163BCF56DF6}" srcOrd="5" destOrd="0" parTransId="{D0003287-9DC2-4507-B65B-E558628C7888}" sibTransId="{97F7FDBC-668E-4936-AE5A-F2343FC87690}"/>
    <dgm:cxn modelId="{BD47471A-98A0-4408-B792-D423EDE35382}" type="presOf" srcId="{01CD25D1-4259-4D50-A898-CB078C3CDD5E}" destId="{E9A372DF-11F5-4595-A954-D9CB3D18D739}" srcOrd="1" destOrd="0" presId="urn:microsoft.com/office/officeart/2016/7/layout/RepeatingBendingProcessNew"/>
    <dgm:cxn modelId="{84832132-D24B-436E-9E5B-E2D1A59572EE}" type="presOf" srcId="{EE9A2F19-A587-4349-B940-81B39C73F945}" destId="{B2EF2416-468C-4F9D-A5EE-9631766BFEC9}" srcOrd="1" destOrd="0" presId="urn:microsoft.com/office/officeart/2016/7/layout/RepeatingBendingProcessNew"/>
    <dgm:cxn modelId="{5C72A234-15A5-4632-A91B-289EF4C9E08F}" srcId="{3408B14D-F514-4168-A567-F752C21300A4}" destId="{39C96780-62AD-4C6A-9750-0C093263A9FF}" srcOrd="0" destOrd="0" parTransId="{D2177C82-64EC-41DA-B4A4-915DADDBA16E}" sibTransId="{01CD25D1-4259-4D50-A898-CB078C3CDD5E}"/>
    <dgm:cxn modelId="{C9E42835-72D5-4089-AD1F-C5986DD05153}" type="presOf" srcId="{5C4276B5-F35A-4F3F-85CC-387CB79FD576}" destId="{5CAB0A37-2F9F-41F6-9BC9-9615E8E2049B}" srcOrd="0" destOrd="0" presId="urn:microsoft.com/office/officeart/2016/7/layout/RepeatingBendingProcessNew"/>
    <dgm:cxn modelId="{3149033D-D888-4A8D-B206-2A6C6F2A2830}" type="presOf" srcId="{3408B14D-F514-4168-A567-F752C21300A4}" destId="{1A231A44-1907-49B1-847C-FE8544362848}" srcOrd="0" destOrd="0" presId="urn:microsoft.com/office/officeart/2016/7/layout/RepeatingBendingProcessNew"/>
    <dgm:cxn modelId="{4661325C-0D56-4A1C-BB1D-6827ACC565D2}" srcId="{3408B14D-F514-4168-A567-F752C21300A4}" destId="{1AF9991B-CF21-4640-8493-9C2AE03F81AE}" srcOrd="1" destOrd="0" parTransId="{F12E12AB-83AD-4267-AA1F-D1C4FF215F59}" sibTransId="{10C94D81-1D67-4D39-8244-23D3E010ACDD}"/>
    <dgm:cxn modelId="{49090061-786D-48B0-8ABF-4E988E678F8A}" srcId="{3408B14D-F514-4168-A567-F752C21300A4}" destId="{8B23B761-E9E6-45A1-A475-93F0275F15CC}" srcOrd="2" destOrd="0" parTransId="{1FACD0A7-E1F6-40A4-9551-2124D327B755}" sibTransId="{E5AB9FF3-71FD-4B82-BAB5-01407E22BC90}"/>
    <dgm:cxn modelId="{E4130182-7F48-44B2-BBC9-04B033428110}" srcId="{3408B14D-F514-4168-A567-F752C21300A4}" destId="{5C4276B5-F35A-4F3F-85CC-387CB79FD576}" srcOrd="4" destOrd="0" parTransId="{2D984FFD-9DD1-4D8C-9659-C792B36D8C55}" sibTransId="{EE9A2F19-A587-4349-B940-81B39C73F945}"/>
    <dgm:cxn modelId="{0766368F-17A7-481A-A320-924D80542EF4}" type="presOf" srcId="{10C94D81-1D67-4D39-8244-23D3E010ACDD}" destId="{9A60A20F-A648-4474-B9AF-E7D6C88BFB9D}" srcOrd="1" destOrd="0" presId="urn:microsoft.com/office/officeart/2016/7/layout/RepeatingBendingProcessNew"/>
    <dgm:cxn modelId="{9198D592-DFFC-417A-8F1C-3526F15595E2}" type="presOf" srcId="{5F534BD3-8C02-4E25-BCDF-7F7162B354CE}" destId="{278919C4-2849-4E5E-9415-A6F14C35E559}" srcOrd="1" destOrd="0" presId="urn:microsoft.com/office/officeart/2016/7/layout/RepeatingBendingProcessNew"/>
    <dgm:cxn modelId="{89860E9B-3A70-4D19-8545-34D58327F0CD}" type="presOf" srcId="{01CD25D1-4259-4D50-A898-CB078C3CDD5E}" destId="{97F0C5D2-B458-4B78-8EAD-7682ADBE7421}" srcOrd="0" destOrd="0" presId="urn:microsoft.com/office/officeart/2016/7/layout/RepeatingBendingProcessNew"/>
    <dgm:cxn modelId="{F5984D9C-311E-436E-B649-D54CB3319E65}" type="presOf" srcId="{8B23B761-E9E6-45A1-A475-93F0275F15CC}" destId="{1952233A-1180-403B-AD45-9BE982B661E6}" srcOrd="0" destOrd="0" presId="urn:microsoft.com/office/officeart/2016/7/layout/RepeatingBendingProcessNew"/>
    <dgm:cxn modelId="{33BFA3A1-A4A8-4A99-8E94-9B9CE0E10E89}" type="presOf" srcId="{E5AB9FF3-71FD-4B82-BAB5-01407E22BC90}" destId="{C42EC669-4301-4BCE-8E59-8BFBD6E37ECD}" srcOrd="1" destOrd="0" presId="urn:microsoft.com/office/officeart/2016/7/layout/RepeatingBendingProcessNew"/>
    <dgm:cxn modelId="{4535FAB8-DAD3-4295-AC4D-B7F93DB8B8F8}" type="presOf" srcId="{39C96780-62AD-4C6A-9750-0C093263A9FF}" destId="{93CD54F6-C132-40F5-8939-76E0475C71A8}" srcOrd="0" destOrd="0" presId="urn:microsoft.com/office/officeart/2016/7/layout/RepeatingBendingProcessNew"/>
    <dgm:cxn modelId="{F4D245C0-9C02-4CDA-B587-3AD9C83E4415}" type="presOf" srcId="{E5AB9FF3-71FD-4B82-BAB5-01407E22BC90}" destId="{66739D81-0B07-407B-AC7B-EE47DD81A9D1}" srcOrd="0" destOrd="0" presId="urn:microsoft.com/office/officeart/2016/7/layout/RepeatingBendingProcessNew"/>
    <dgm:cxn modelId="{5D5D56C4-01D7-4C83-86AC-02FFED4971D8}" type="presOf" srcId="{2DE57D46-406E-4475-9DB0-BBD0D86DB9DE}" destId="{CECE4EDE-C367-4C17-B28A-D118E76667DB}" srcOrd="0" destOrd="0" presId="urn:microsoft.com/office/officeart/2016/7/layout/RepeatingBendingProcessNew"/>
    <dgm:cxn modelId="{B6B240CC-FA2D-4569-94BE-5A147E8FE0E8}" type="presOf" srcId="{5F534BD3-8C02-4E25-BCDF-7F7162B354CE}" destId="{2A7481C3-30B1-4EB4-8ED9-892181FFCEAE}" srcOrd="0" destOrd="0" presId="urn:microsoft.com/office/officeart/2016/7/layout/RepeatingBendingProcessNew"/>
    <dgm:cxn modelId="{0EB4BDD5-CE63-4A02-8719-D62C7E544FB6}" srcId="{3408B14D-F514-4168-A567-F752C21300A4}" destId="{2DE57D46-406E-4475-9DB0-BBD0D86DB9DE}" srcOrd="3" destOrd="0" parTransId="{55667B04-7217-485D-9CCB-35803795C421}" sibTransId="{5F534BD3-8C02-4E25-BCDF-7F7162B354CE}"/>
    <dgm:cxn modelId="{C7781DE1-09D9-4F8D-AF16-9D73510ACCE1}" type="presOf" srcId="{EE9A2F19-A587-4349-B940-81B39C73F945}" destId="{54278F5D-4AD2-471B-B25A-F22268A9DF80}" srcOrd="0" destOrd="0" presId="urn:microsoft.com/office/officeart/2016/7/layout/RepeatingBendingProcessNew"/>
    <dgm:cxn modelId="{5E3639E9-E30B-49C8-B65C-CEAC4B660D7C}" type="presOf" srcId="{10C94D81-1D67-4D39-8244-23D3E010ACDD}" destId="{2C02154C-8ED5-4548-BE12-EF232C2CAB15}" srcOrd="0" destOrd="0" presId="urn:microsoft.com/office/officeart/2016/7/layout/RepeatingBendingProcessNew"/>
    <dgm:cxn modelId="{C2E292F0-6732-4A3E-BB8D-80F8E5EA3255}" type="presOf" srcId="{1AF9991B-CF21-4640-8493-9C2AE03F81AE}" destId="{F7E2F312-36E2-4DCE-8F2B-D9F9C0CC0D5E}" srcOrd="0" destOrd="0" presId="urn:microsoft.com/office/officeart/2016/7/layout/RepeatingBendingProcessNew"/>
    <dgm:cxn modelId="{7E2859FA-89F7-4853-BDCA-80EB16A208C1}" type="presOf" srcId="{44FA4832-0BAF-4C5E-B4BD-5163BCF56DF6}" destId="{809E7CB5-1AFB-42D3-B556-BAA715A6CB8F}" srcOrd="0" destOrd="0" presId="urn:microsoft.com/office/officeart/2016/7/layout/RepeatingBendingProcessNew"/>
    <dgm:cxn modelId="{1F014277-E303-4A04-9957-E32364BED334}" type="presParOf" srcId="{1A231A44-1907-49B1-847C-FE8544362848}" destId="{93CD54F6-C132-40F5-8939-76E0475C71A8}" srcOrd="0" destOrd="0" presId="urn:microsoft.com/office/officeart/2016/7/layout/RepeatingBendingProcessNew"/>
    <dgm:cxn modelId="{981F04FF-C61D-44ED-915E-01B46798FF0A}" type="presParOf" srcId="{1A231A44-1907-49B1-847C-FE8544362848}" destId="{97F0C5D2-B458-4B78-8EAD-7682ADBE7421}" srcOrd="1" destOrd="0" presId="urn:microsoft.com/office/officeart/2016/7/layout/RepeatingBendingProcessNew"/>
    <dgm:cxn modelId="{041CF31E-27BF-493D-9C10-8E9E94D1D4EF}" type="presParOf" srcId="{97F0C5D2-B458-4B78-8EAD-7682ADBE7421}" destId="{E9A372DF-11F5-4595-A954-D9CB3D18D739}" srcOrd="0" destOrd="0" presId="urn:microsoft.com/office/officeart/2016/7/layout/RepeatingBendingProcessNew"/>
    <dgm:cxn modelId="{72CDB8B7-85EB-4899-94A4-AED4F84D64F1}" type="presParOf" srcId="{1A231A44-1907-49B1-847C-FE8544362848}" destId="{F7E2F312-36E2-4DCE-8F2B-D9F9C0CC0D5E}" srcOrd="2" destOrd="0" presId="urn:microsoft.com/office/officeart/2016/7/layout/RepeatingBendingProcessNew"/>
    <dgm:cxn modelId="{A23DA42B-9302-42C2-970B-959457B0F779}" type="presParOf" srcId="{1A231A44-1907-49B1-847C-FE8544362848}" destId="{2C02154C-8ED5-4548-BE12-EF232C2CAB15}" srcOrd="3" destOrd="0" presId="urn:microsoft.com/office/officeart/2016/7/layout/RepeatingBendingProcessNew"/>
    <dgm:cxn modelId="{3671FA52-85B6-4BD4-9C9F-A4C711E05312}" type="presParOf" srcId="{2C02154C-8ED5-4548-BE12-EF232C2CAB15}" destId="{9A60A20F-A648-4474-B9AF-E7D6C88BFB9D}" srcOrd="0" destOrd="0" presId="urn:microsoft.com/office/officeart/2016/7/layout/RepeatingBendingProcessNew"/>
    <dgm:cxn modelId="{A2E6FA8C-0FE8-4F14-AD58-478F173A2892}" type="presParOf" srcId="{1A231A44-1907-49B1-847C-FE8544362848}" destId="{1952233A-1180-403B-AD45-9BE982B661E6}" srcOrd="4" destOrd="0" presId="urn:microsoft.com/office/officeart/2016/7/layout/RepeatingBendingProcessNew"/>
    <dgm:cxn modelId="{5A55F549-B213-45B7-B7B3-3E5E46DC9666}" type="presParOf" srcId="{1A231A44-1907-49B1-847C-FE8544362848}" destId="{66739D81-0B07-407B-AC7B-EE47DD81A9D1}" srcOrd="5" destOrd="0" presId="urn:microsoft.com/office/officeart/2016/7/layout/RepeatingBendingProcessNew"/>
    <dgm:cxn modelId="{7C07410D-8141-4EC9-9FEB-716E5C36CEA9}" type="presParOf" srcId="{66739D81-0B07-407B-AC7B-EE47DD81A9D1}" destId="{C42EC669-4301-4BCE-8E59-8BFBD6E37ECD}" srcOrd="0" destOrd="0" presId="urn:microsoft.com/office/officeart/2016/7/layout/RepeatingBendingProcessNew"/>
    <dgm:cxn modelId="{8EC8B371-87BB-4DC1-8305-C37E0DC963AB}" type="presParOf" srcId="{1A231A44-1907-49B1-847C-FE8544362848}" destId="{CECE4EDE-C367-4C17-B28A-D118E76667DB}" srcOrd="6" destOrd="0" presId="urn:microsoft.com/office/officeart/2016/7/layout/RepeatingBendingProcessNew"/>
    <dgm:cxn modelId="{44698AF4-43BD-4C81-B1D9-8BD5620F0B8C}" type="presParOf" srcId="{1A231A44-1907-49B1-847C-FE8544362848}" destId="{2A7481C3-30B1-4EB4-8ED9-892181FFCEAE}" srcOrd="7" destOrd="0" presId="urn:microsoft.com/office/officeart/2016/7/layout/RepeatingBendingProcessNew"/>
    <dgm:cxn modelId="{922E45B4-D7DB-4537-A2FC-8DBF3C871F71}" type="presParOf" srcId="{2A7481C3-30B1-4EB4-8ED9-892181FFCEAE}" destId="{278919C4-2849-4E5E-9415-A6F14C35E559}" srcOrd="0" destOrd="0" presId="urn:microsoft.com/office/officeart/2016/7/layout/RepeatingBendingProcessNew"/>
    <dgm:cxn modelId="{9CCB9400-F224-4769-BE9B-BFEA811EB0B3}" type="presParOf" srcId="{1A231A44-1907-49B1-847C-FE8544362848}" destId="{5CAB0A37-2F9F-41F6-9BC9-9615E8E2049B}" srcOrd="8" destOrd="0" presId="urn:microsoft.com/office/officeart/2016/7/layout/RepeatingBendingProcessNew"/>
    <dgm:cxn modelId="{44AF7BE0-D008-4FC0-8C96-49BBD55304B3}" type="presParOf" srcId="{1A231A44-1907-49B1-847C-FE8544362848}" destId="{54278F5D-4AD2-471B-B25A-F22268A9DF80}" srcOrd="9" destOrd="0" presId="urn:microsoft.com/office/officeart/2016/7/layout/RepeatingBendingProcessNew"/>
    <dgm:cxn modelId="{651E3AB8-BABD-4C95-AAD2-6D27982A4F78}" type="presParOf" srcId="{54278F5D-4AD2-471B-B25A-F22268A9DF80}" destId="{B2EF2416-468C-4F9D-A5EE-9631766BFEC9}" srcOrd="0" destOrd="0" presId="urn:microsoft.com/office/officeart/2016/7/layout/RepeatingBendingProcessNew"/>
    <dgm:cxn modelId="{ACB6413D-6EE0-4E43-BA40-2EC5154BE69C}" type="presParOf" srcId="{1A231A44-1907-49B1-847C-FE8544362848}" destId="{809E7CB5-1AFB-42D3-B556-BAA715A6CB8F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22CF8A7-E13B-4C94-AC70-2FD37280B333}" type="doc">
      <dgm:prSet loTypeId="urn:microsoft.com/office/officeart/2016/7/layout/RepeatingBendingProcessNew" loCatId="process" qsTypeId="urn:microsoft.com/office/officeart/2005/8/quickstyle/simple2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8A720D3-03B4-4012-AD57-A44C17BEEF28}">
      <dgm:prSet/>
      <dgm:spPr/>
      <dgm:t>
        <a:bodyPr/>
        <a:lstStyle/>
        <a:p>
          <a:r>
            <a:rPr lang="en-US" b="1"/>
            <a:t>Beyond Classical Logic</a:t>
          </a:r>
          <a:endParaRPr lang="en-US"/>
        </a:p>
      </dgm:t>
    </dgm:pt>
    <dgm:pt modelId="{D48059EE-F940-4259-9592-3214FBB88D76}" type="parTrans" cxnId="{BAF38D71-30A4-4D9A-8C68-5739EFA6E862}">
      <dgm:prSet/>
      <dgm:spPr/>
      <dgm:t>
        <a:bodyPr/>
        <a:lstStyle/>
        <a:p>
          <a:endParaRPr lang="en-US"/>
        </a:p>
      </dgm:t>
    </dgm:pt>
    <dgm:pt modelId="{66583663-D233-4B91-B463-10AC7309ED51}" type="sibTrans" cxnId="{BAF38D71-30A4-4D9A-8C68-5739EFA6E862}">
      <dgm:prSet/>
      <dgm:spPr/>
      <dgm:t>
        <a:bodyPr/>
        <a:lstStyle/>
        <a:p>
          <a:endParaRPr lang="en-US"/>
        </a:p>
      </dgm:t>
    </dgm:pt>
    <dgm:pt modelId="{035D364A-852E-429C-A937-751AADAC932B}">
      <dgm:prSet/>
      <dgm:spPr/>
      <dgm:t>
        <a:bodyPr/>
        <a:lstStyle/>
        <a:p>
          <a:r>
            <a:rPr lang="en-US" b="1"/>
            <a:t>Qubits: </a:t>
          </a:r>
          <a:r>
            <a:rPr lang="en-US"/>
            <a:t>Simultaneously 0 &amp; 1 (superposition)</a:t>
          </a:r>
        </a:p>
      </dgm:t>
    </dgm:pt>
    <dgm:pt modelId="{FBC70A06-D81D-4A3E-ADCE-D6EBDAB402BC}" type="parTrans" cxnId="{57A71992-7E07-47E7-9C3D-F65A4898D3C2}">
      <dgm:prSet/>
      <dgm:spPr/>
      <dgm:t>
        <a:bodyPr/>
        <a:lstStyle/>
        <a:p>
          <a:endParaRPr lang="en-US"/>
        </a:p>
      </dgm:t>
    </dgm:pt>
    <dgm:pt modelId="{E6B990B8-681D-4D5B-9835-DB580EDC7977}" type="sibTrans" cxnId="{57A71992-7E07-47E7-9C3D-F65A4898D3C2}">
      <dgm:prSet/>
      <dgm:spPr/>
      <dgm:t>
        <a:bodyPr/>
        <a:lstStyle/>
        <a:p>
          <a:endParaRPr lang="en-US"/>
        </a:p>
      </dgm:t>
    </dgm:pt>
    <dgm:pt modelId="{E977B1F4-B4EE-4E72-8160-5B4B707354D4}">
      <dgm:prSet/>
      <dgm:spPr/>
      <dgm:t>
        <a:bodyPr/>
        <a:lstStyle/>
        <a:p>
          <a:r>
            <a:rPr lang="en-US" b="1"/>
            <a:t>Entanglement: </a:t>
          </a:r>
          <a:r>
            <a:rPr lang="en-US"/>
            <a:t>Qubits share states instantly across space</a:t>
          </a:r>
        </a:p>
      </dgm:t>
    </dgm:pt>
    <dgm:pt modelId="{E7B823E0-7970-4841-8177-67934CCEDB18}" type="parTrans" cxnId="{7628DC6E-CC6C-4A69-A2B5-5AD61AB4B7BD}">
      <dgm:prSet/>
      <dgm:spPr/>
      <dgm:t>
        <a:bodyPr/>
        <a:lstStyle/>
        <a:p>
          <a:endParaRPr lang="en-US"/>
        </a:p>
      </dgm:t>
    </dgm:pt>
    <dgm:pt modelId="{872A4A82-2524-48BE-9A07-D9EA492079CD}" type="sibTrans" cxnId="{7628DC6E-CC6C-4A69-A2B5-5AD61AB4B7BD}">
      <dgm:prSet/>
      <dgm:spPr/>
      <dgm:t>
        <a:bodyPr/>
        <a:lstStyle/>
        <a:p>
          <a:endParaRPr lang="en-US"/>
        </a:p>
      </dgm:t>
    </dgm:pt>
    <dgm:pt modelId="{B2A10AED-AA40-4DCD-A4BF-80C68E8F0891}">
      <dgm:prSet/>
      <dgm:spPr/>
      <dgm:t>
        <a:bodyPr/>
        <a:lstStyle/>
        <a:p>
          <a:r>
            <a:rPr lang="en-US" b="1"/>
            <a:t>Quantum Gates: </a:t>
          </a:r>
          <a:r>
            <a:rPr lang="en-US"/>
            <a:t>Logic operations on qubits</a:t>
          </a:r>
        </a:p>
      </dgm:t>
    </dgm:pt>
    <dgm:pt modelId="{6DD2D561-213B-490C-A712-460EE37A0444}" type="parTrans" cxnId="{801DEC7C-F28E-4C0D-B1B6-4818AAD4F6DB}">
      <dgm:prSet/>
      <dgm:spPr/>
      <dgm:t>
        <a:bodyPr/>
        <a:lstStyle/>
        <a:p>
          <a:endParaRPr lang="en-US"/>
        </a:p>
      </dgm:t>
    </dgm:pt>
    <dgm:pt modelId="{47AE0BC4-9060-4CCD-90B1-E9F24FC18B9D}" type="sibTrans" cxnId="{801DEC7C-F28E-4C0D-B1B6-4818AAD4F6DB}">
      <dgm:prSet/>
      <dgm:spPr/>
      <dgm:t>
        <a:bodyPr/>
        <a:lstStyle/>
        <a:p>
          <a:endParaRPr lang="en-US"/>
        </a:p>
      </dgm:t>
    </dgm:pt>
    <dgm:pt modelId="{0A4457CE-F172-4380-931B-2786498E5325}">
      <dgm:prSet/>
      <dgm:spPr/>
      <dgm:t>
        <a:bodyPr/>
        <a:lstStyle/>
        <a:p>
          <a:r>
            <a:rPr lang="en-US" b="1"/>
            <a:t>Probabilistic Output: </a:t>
          </a:r>
          <a:r>
            <a:rPr lang="en-US"/>
            <a:t>Results reflect likelihood, not certainty</a:t>
          </a:r>
        </a:p>
      </dgm:t>
    </dgm:pt>
    <dgm:pt modelId="{23FA09B0-701F-4DFD-9509-FF42E20E9C79}" type="parTrans" cxnId="{2587F1FF-6F11-4659-8DA4-AC8E8FE1CA89}">
      <dgm:prSet/>
      <dgm:spPr/>
      <dgm:t>
        <a:bodyPr/>
        <a:lstStyle/>
        <a:p>
          <a:endParaRPr lang="en-US"/>
        </a:p>
      </dgm:t>
    </dgm:pt>
    <dgm:pt modelId="{1C7FCCBC-B0AA-4EAB-978A-B69FE05CBE7F}" type="sibTrans" cxnId="{2587F1FF-6F11-4659-8DA4-AC8E8FE1CA89}">
      <dgm:prSet/>
      <dgm:spPr/>
      <dgm:t>
        <a:bodyPr/>
        <a:lstStyle/>
        <a:p>
          <a:endParaRPr lang="en-US"/>
        </a:p>
      </dgm:t>
    </dgm:pt>
    <dgm:pt modelId="{36856E84-F303-4129-8D98-910EACB05EB5}">
      <dgm:prSet/>
      <dgm:spPr/>
      <dgm:t>
        <a:bodyPr/>
        <a:lstStyle/>
        <a:p>
          <a:r>
            <a:rPr lang="en-US" b="1"/>
            <a:t>For students: </a:t>
          </a:r>
          <a:r>
            <a:rPr lang="en-US"/>
            <a:t>Understand how quantum differs from binary logic</a:t>
          </a:r>
        </a:p>
      </dgm:t>
    </dgm:pt>
    <dgm:pt modelId="{22A7FDF8-1AB1-416F-9481-7BFB77B46162}" type="parTrans" cxnId="{C59AE8E8-36FC-42D0-8293-EDE2B0CFB5C2}">
      <dgm:prSet/>
      <dgm:spPr/>
      <dgm:t>
        <a:bodyPr/>
        <a:lstStyle/>
        <a:p>
          <a:endParaRPr lang="en-US"/>
        </a:p>
      </dgm:t>
    </dgm:pt>
    <dgm:pt modelId="{CCC5A4A2-1491-4F62-B00D-44546AB3BDC5}" type="sibTrans" cxnId="{C59AE8E8-36FC-42D0-8293-EDE2B0CFB5C2}">
      <dgm:prSet/>
      <dgm:spPr/>
      <dgm:t>
        <a:bodyPr/>
        <a:lstStyle/>
        <a:p>
          <a:endParaRPr lang="en-US"/>
        </a:p>
      </dgm:t>
    </dgm:pt>
    <dgm:pt modelId="{48414D1B-725B-4A18-ADD7-9644588AB40C}">
      <dgm:prSet/>
      <dgm:spPr/>
      <dgm:t>
        <a:bodyPr/>
        <a:lstStyle/>
        <a:p>
          <a:r>
            <a:rPr lang="en-US" b="1"/>
            <a:t>For professionals</a:t>
          </a:r>
          <a:r>
            <a:rPr lang="en-US"/>
            <a:t>: Learn how probabilistic models improve forecasting</a:t>
          </a:r>
        </a:p>
      </dgm:t>
    </dgm:pt>
    <dgm:pt modelId="{17CAFCAE-1515-4569-97F1-8352C2FC6AFB}" type="parTrans" cxnId="{8C021823-6D23-448C-B9B7-D667B04973F9}">
      <dgm:prSet/>
      <dgm:spPr/>
      <dgm:t>
        <a:bodyPr/>
        <a:lstStyle/>
        <a:p>
          <a:endParaRPr lang="en-US"/>
        </a:p>
      </dgm:t>
    </dgm:pt>
    <dgm:pt modelId="{C2A54C97-F195-43AB-9A06-C0396D7A63DC}" type="sibTrans" cxnId="{8C021823-6D23-448C-B9B7-D667B04973F9}">
      <dgm:prSet/>
      <dgm:spPr/>
      <dgm:t>
        <a:bodyPr/>
        <a:lstStyle/>
        <a:p>
          <a:endParaRPr lang="en-US"/>
        </a:p>
      </dgm:t>
    </dgm:pt>
    <dgm:pt modelId="{B1DC8EDC-7D86-4479-BB6C-2724475E2662}" type="pres">
      <dgm:prSet presAssocID="{322CF8A7-E13B-4C94-AC70-2FD37280B333}" presName="Name0" presStyleCnt="0">
        <dgm:presLayoutVars>
          <dgm:dir/>
          <dgm:resizeHandles val="exact"/>
        </dgm:presLayoutVars>
      </dgm:prSet>
      <dgm:spPr/>
    </dgm:pt>
    <dgm:pt modelId="{1A87969D-7BEC-4BB0-95B4-DF6AD35C7A9D}" type="pres">
      <dgm:prSet presAssocID="{18A720D3-03B4-4012-AD57-A44C17BEEF28}" presName="node" presStyleLbl="node1" presStyleIdx="0" presStyleCnt="7">
        <dgm:presLayoutVars>
          <dgm:bulletEnabled val="1"/>
        </dgm:presLayoutVars>
      </dgm:prSet>
      <dgm:spPr/>
    </dgm:pt>
    <dgm:pt modelId="{6F3B93C0-B0ED-4EA6-8D72-F76097900B08}" type="pres">
      <dgm:prSet presAssocID="{66583663-D233-4B91-B463-10AC7309ED51}" presName="sibTrans" presStyleLbl="sibTrans1D1" presStyleIdx="0" presStyleCnt="6"/>
      <dgm:spPr/>
    </dgm:pt>
    <dgm:pt modelId="{5E956C98-FE13-495E-A2E9-C9E84001E0D6}" type="pres">
      <dgm:prSet presAssocID="{66583663-D233-4B91-B463-10AC7309ED51}" presName="connectorText" presStyleLbl="sibTrans1D1" presStyleIdx="0" presStyleCnt="6"/>
      <dgm:spPr/>
    </dgm:pt>
    <dgm:pt modelId="{EEC1471F-C218-40B9-A8EA-8A91A4799BBC}" type="pres">
      <dgm:prSet presAssocID="{035D364A-852E-429C-A937-751AADAC932B}" presName="node" presStyleLbl="node1" presStyleIdx="1" presStyleCnt="7">
        <dgm:presLayoutVars>
          <dgm:bulletEnabled val="1"/>
        </dgm:presLayoutVars>
      </dgm:prSet>
      <dgm:spPr/>
    </dgm:pt>
    <dgm:pt modelId="{99C7F7D6-D248-4A0A-A62B-1E7A79045CFD}" type="pres">
      <dgm:prSet presAssocID="{E6B990B8-681D-4D5B-9835-DB580EDC7977}" presName="sibTrans" presStyleLbl="sibTrans1D1" presStyleIdx="1" presStyleCnt="6"/>
      <dgm:spPr/>
    </dgm:pt>
    <dgm:pt modelId="{5F810C0B-C389-4683-9402-3A6CA9F84AE1}" type="pres">
      <dgm:prSet presAssocID="{E6B990B8-681D-4D5B-9835-DB580EDC7977}" presName="connectorText" presStyleLbl="sibTrans1D1" presStyleIdx="1" presStyleCnt="6"/>
      <dgm:spPr/>
    </dgm:pt>
    <dgm:pt modelId="{5F29F833-7E68-47D5-81EE-BB1142DC9854}" type="pres">
      <dgm:prSet presAssocID="{E977B1F4-B4EE-4E72-8160-5B4B707354D4}" presName="node" presStyleLbl="node1" presStyleIdx="2" presStyleCnt="7">
        <dgm:presLayoutVars>
          <dgm:bulletEnabled val="1"/>
        </dgm:presLayoutVars>
      </dgm:prSet>
      <dgm:spPr/>
    </dgm:pt>
    <dgm:pt modelId="{2D3676CA-CD16-4B2C-B8D1-2B9EAA7196C9}" type="pres">
      <dgm:prSet presAssocID="{872A4A82-2524-48BE-9A07-D9EA492079CD}" presName="sibTrans" presStyleLbl="sibTrans1D1" presStyleIdx="2" presStyleCnt="6"/>
      <dgm:spPr/>
    </dgm:pt>
    <dgm:pt modelId="{157FFFC9-10B2-4648-99BE-1DC3B93E0712}" type="pres">
      <dgm:prSet presAssocID="{872A4A82-2524-48BE-9A07-D9EA492079CD}" presName="connectorText" presStyleLbl="sibTrans1D1" presStyleIdx="2" presStyleCnt="6"/>
      <dgm:spPr/>
    </dgm:pt>
    <dgm:pt modelId="{12AEE715-8ACD-4BE2-BA37-2B2B90F150E9}" type="pres">
      <dgm:prSet presAssocID="{B2A10AED-AA40-4DCD-A4BF-80C68E8F0891}" presName="node" presStyleLbl="node1" presStyleIdx="3" presStyleCnt="7">
        <dgm:presLayoutVars>
          <dgm:bulletEnabled val="1"/>
        </dgm:presLayoutVars>
      </dgm:prSet>
      <dgm:spPr/>
    </dgm:pt>
    <dgm:pt modelId="{8DD497F5-5C03-4552-A457-F2BA0B9458E4}" type="pres">
      <dgm:prSet presAssocID="{47AE0BC4-9060-4CCD-90B1-E9F24FC18B9D}" presName="sibTrans" presStyleLbl="sibTrans1D1" presStyleIdx="3" presStyleCnt="6"/>
      <dgm:spPr/>
    </dgm:pt>
    <dgm:pt modelId="{AA884E6B-12D7-4B61-BEBF-C88B07FACA29}" type="pres">
      <dgm:prSet presAssocID="{47AE0BC4-9060-4CCD-90B1-E9F24FC18B9D}" presName="connectorText" presStyleLbl="sibTrans1D1" presStyleIdx="3" presStyleCnt="6"/>
      <dgm:spPr/>
    </dgm:pt>
    <dgm:pt modelId="{8872E1C4-E332-4D45-8BF1-2086CB629732}" type="pres">
      <dgm:prSet presAssocID="{0A4457CE-F172-4380-931B-2786498E5325}" presName="node" presStyleLbl="node1" presStyleIdx="4" presStyleCnt="7">
        <dgm:presLayoutVars>
          <dgm:bulletEnabled val="1"/>
        </dgm:presLayoutVars>
      </dgm:prSet>
      <dgm:spPr/>
    </dgm:pt>
    <dgm:pt modelId="{C00D0EBD-0D99-4E15-93D5-90B8DCB9F142}" type="pres">
      <dgm:prSet presAssocID="{1C7FCCBC-B0AA-4EAB-978A-B69FE05CBE7F}" presName="sibTrans" presStyleLbl="sibTrans1D1" presStyleIdx="4" presStyleCnt="6"/>
      <dgm:spPr/>
    </dgm:pt>
    <dgm:pt modelId="{E3423231-EAB4-4540-A25E-0ADAB0772046}" type="pres">
      <dgm:prSet presAssocID="{1C7FCCBC-B0AA-4EAB-978A-B69FE05CBE7F}" presName="connectorText" presStyleLbl="sibTrans1D1" presStyleIdx="4" presStyleCnt="6"/>
      <dgm:spPr/>
    </dgm:pt>
    <dgm:pt modelId="{F7352066-A79F-4BE9-B252-9642253ACB50}" type="pres">
      <dgm:prSet presAssocID="{36856E84-F303-4129-8D98-910EACB05EB5}" presName="node" presStyleLbl="node1" presStyleIdx="5" presStyleCnt="7">
        <dgm:presLayoutVars>
          <dgm:bulletEnabled val="1"/>
        </dgm:presLayoutVars>
      </dgm:prSet>
      <dgm:spPr/>
    </dgm:pt>
    <dgm:pt modelId="{034231F5-ADAD-4EF5-BF7E-7B579B8C5323}" type="pres">
      <dgm:prSet presAssocID="{CCC5A4A2-1491-4F62-B00D-44546AB3BDC5}" presName="sibTrans" presStyleLbl="sibTrans1D1" presStyleIdx="5" presStyleCnt="6"/>
      <dgm:spPr/>
    </dgm:pt>
    <dgm:pt modelId="{1F7684BD-8931-4D05-945D-2D9887A1B284}" type="pres">
      <dgm:prSet presAssocID="{CCC5A4A2-1491-4F62-B00D-44546AB3BDC5}" presName="connectorText" presStyleLbl="sibTrans1D1" presStyleIdx="5" presStyleCnt="6"/>
      <dgm:spPr/>
    </dgm:pt>
    <dgm:pt modelId="{EE5A7370-AB19-49E8-9922-909CC6366D59}" type="pres">
      <dgm:prSet presAssocID="{48414D1B-725B-4A18-ADD7-9644588AB40C}" presName="node" presStyleLbl="node1" presStyleIdx="6" presStyleCnt="7">
        <dgm:presLayoutVars>
          <dgm:bulletEnabled val="1"/>
        </dgm:presLayoutVars>
      </dgm:prSet>
      <dgm:spPr/>
    </dgm:pt>
  </dgm:ptLst>
  <dgm:cxnLst>
    <dgm:cxn modelId="{33319F05-BEA0-45D9-884E-95CB91E75E18}" type="presOf" srcId="{E977B1F4-B4EE-4E72-8160-5B4B707354D4}" destId="{5F29F833-7E68-47D5-81EE-BB1142DC9854}" srcOrd="0" destOrd="0" presId="urn:microsoft.com/office/officeart/2016/7/layout/RepeatingBendingProcessNew"/>
    <dgm:cxn modelId="{D8758C18-4C88-47E2-8FE0-A77B68FCB220}" type="presOf" srcId="{872A4A82-2524-48BE-9A07-D9EA492079CD}" destId="{2D3676CA-CD16-4B2C-B8D1-2B9EAA7196C9}" srcOrd="0" destOrd="0" presId="urn:microsoft.com/office/officeart/2016/7/layout/RepeatingBendingProcessNew"/>
    <dgm:cxn modelId="{4821C41A-A805-4126-AD0C-3DB47634AF98}" type="presOf" srcId="{B2A10AED-AA40-4DCD-A4BF-80C68E8F0891}" destId="{12AEE715-8ACD-4BE2-BA37-2B2B90F150E9}" srcOrd="0" destOrd="0" presId="urn:microsoft.com/office/officeart/2016/7/layout/RepeatingBendingProcessNew"/>
    <dgm:cxn modelId="{5BA75F1C-B638-4C30-8A01-B9F70C4E8806}" type="presOf" srcId="{035D364A-852E-429C-A937-751AADAC932B}" destId="{EEC1471F-C218-40B9-A8EA-8A91A4799BBC}" srcOrd="0" destOrd="0" presId="urn:microsoft.com/office/officeart/2016/7/layout/RepeatingBendingProcessNew"/>
    <dgm:cxn modelId="{8C021823-6D23-448C-B9B7-D667B04973F9}" srcId="{322CF8A7-E13B-4C94-AC70-2FD37280B333}" destId="{48414D1B-725B-4A18-ADD7-9644588AB40C}" srcOrd="6" destOrd="0" parTransId="{17CAFCAE-1515-4569-97F1-8352C2FC6AFB}" sibTransId="{C2A54C97-F195-43AB-9A06-C0396D7A63DC}"/>
    <dgm:cxn modelId="{7D704227-4F5F-4510-AEA2-43F5381B1D1F}" type="presOf" srcId="{47AE0BC4-9060-4CCD-90B1-E9F24FC18B9D}" destId="{AA884E6B-12D7-4B61-BEBF-C88B07FACA29}" srcOrd="1" destOrd="0" presId="urn:microsoft.com/office/officeart/2016/7/layout/RepeatingBendingProcessNew"/>
    <dgm:cxn modelId="{A5956545-423C-4FE0-A8BB-4ADF0C845A5B}" type="presOf" srcId="{1C7FCCBC-B0AA-4EAB-978A-B69FE05CBE7F}" destId="{C00D0EBD-0D99-4E15-93D5-90B8DCB9F142}" srcOrd="0" destOrd="0" presId="urn:microsoft.com/office/officeart/2016/7/layout/RepeatingBendingProcessNew"/>
    <dgm:cxn modelId="{00B6714E-A8C7-4FF3-B0D4-2E31A872B7FE}" type="presOf" srcId="{66583663-D233-4B91-B463-10AC7309ED51}" destId="{6F3B93C0-B0ED-4EA6-8D72-F76097900B08}" srcOrd="0" destOrd="0" presId="urn:microsoft.com/office/officeart/2016/7/layout/RepeatingBendingProcessNew"/>
    <dgm:cxn modelId="{7628DC6E-CC6C-4A69-A2B5-5AD61AB4B7BD}" srcId="{322CF8A7-E13B-4C94-AC70-2FD37280B333}" destId="{E977B1F4-B4EE-4E72-8160-5B4B707354D4}" srcOrd="2" destOrd="0" parTransId="{E7B823E0-7970-4841-8177-67934CCEDB18}" sibTransId="{872A4A82-2524-48BE-9A07-D9EA492079CD}"/>
    <dgm:cxn modelId="{95129D50-F7C1-48E9-961E-9BAED2C4A148}" type="presOf" srcId="{322CF8A7-E13B-4C94-AC70-2FD37280B333}" destId="{B1DC8EDC-7D86-4479-BB6C-2724475E2662}" srcOrd="0" destOrd="0" presId="urn:microsoft.com/office/officeart/2016/7/layout/RepeatingBendingProcessNew"/>
    <dgm:cxn modelId="{E77FA170-0C80-49A9-A972-615705810CAD}" type="presOf" srcId="{36856E84-F303-4129-8D98-910EACB05EB5}" destId="{F7352066-A79F-4BE9-B252-9642253ACB50}" srcOrd="0" destOrd="0" presId="urn:microsoft.com/office/officeart/2016/7/layout/RepeatingBendingProcessNew"/>
    <dgm:cxn modelId="{BAF38D71-30A4-4D9A-8C68-5739EFA6E862}" srcId="{322CF8A7-E13B-4C94-AC70-2FD37280B333}" destId="{18A720D3-03B4-4012-AD57-A44C17BEEF28}" srcOrd="0" destOrd="0" parTransId="{D48059EE-F940-4259-9592-3214FBB88D76}" sibTransId="{66583663-D233-4B91-B463-10AC7309ED51}"/>
    <dgm:cxn modelId="{61B0747C-9E12-4BD0-871F-001864F957C7}" type="presOf" srcId="{66583663-D233-4B91-B463-10AC7309ED51}" destId="{5E956C98-FE13-495E-A2E9-C9E84001E0D6}" srcOrd="1" destOrd="0" presId="urn:microsoft.com/office/officeart/2016/7/layout/RepeatingBendingProcessNew"/>
    <dgm:cxn modelId="{801DEC7C-F28E-4C0D-B1B6-4818AAD4F6DB}" srcId="{322CF8A7-E13B-4C94-AC70-2FD37280B333}" destId="{B2A10AED-AA40-4DCD-A4BF-80C68E8F0891}" srcOrd="3" destOrd="0" parTransId="{6DD2D561-213B-490C-A712-460EE37A0444}" sibTransId="{47AE0BC4-9060-4CCD-90B1-E9F24FC18B9D}"/>
    <dgm:cxn modelId="{618EEE81-979D-41AA-B21E-15A500498317}" type="presOf" srcId="{47AE0BC4-9060-4CCD-90B1-E9F24FC18B9D}" destId="{8DD497F5-5C03-4552-A457-F2BA0B9458E4}" srcOrd="0" destOrd="0" presId="urn:microsoft.com/office/officeart/2016/7/layout/RepeatingBendingProcessNew"/>
    <dgm:cxn modelId="{5B9A938D-F8A7-4FAC-88AD-C1D193DC174B}" type="presOf" srcId="{48414D1B-725B-4A18-ADD7-9644588AB40C}" destId="{EE5A7370-AB19-49E8-9922-909CC6366D59}" srcOrd="0" destOrd="0" presId="urn:microsoft.com/office/officeart/2016/7/layout/RepeatingBendingProcessNew"/>
    <dgm:cxn modelId="{FC150490-8250-4BF3-991F-7F0F4FD796A8}" type="presOf" srcId="{872A4A82-2524-48BE-9A07-D9EA492079CD}" destId="{157FFFC9-10B2-4648-99BE-1DC3B93E0712}" srcOrd="1" destOrd="0" presId="urn:microsoft.com/office/officeart/2016/7/layout/RepeatingBendingProcessNew"/>
    <dgm:cxn modelId="{57A71992-7E07-47E7-9C3D-F65A4898D3C2}" srcId="{322CF8A7-E13B-4C94-AC70-2FD37280B333}" destId="{035D364A-852E-429C-A937-751AADAC932B}" srcOrd="1" destOrd="0" parTransId="{FBC70A06-D81D-4A3E-ADCE-D6EBDAB402BC}" sibTransId="{E6B990B8-681D-4D5B-9835-DB580EDC7977}"/>
    <dgm:cxn modelId="{72D8DD96-BF99-4680-A69F-8834368B422E}" type="presOf" srcId="{0A4457CE-F172-4380-931B-2786498E5325}" destId="{8872E1C4-E332-4D45-8BF1-2086CB629732}" srcOrd="0" destOrd="0" presId="urn:microsoft.com/office/officeart/2016/7/layout/RepeatingBendingProcessNew"/>
    <dgm:cxn modelId="{521E359C-9C77-41A4-A740-A97ED45FE4BA}" type="presOf" srcId="{1C7FCCBC-B0AA-4EAB-978A-B69FE05CBE7F}" destId="{E3423231-EAB4-4540-A25E-0ADAB0772046}" srcOrd="1" destOrd="0" presId="urn:microsoft.com/office/officeart/2016/7/layout/RepeatingBendingProcessNew"/>
    <dgm:cxn modelId="{D8A123B1-BF52-4D1E-B590-30A3372B890F}" type="presOf" srcId="{CCC5A4A2-1491-4F62-B00D-44546AB3BDC5}" destId="{1F7684BD-8931-4D05-945D-2D9887A1B284}" srcOrd="1" destOrd="0" presId="urn:microsoft.com/office/officeart/2016/7/layout/RepeatingBendingProcessNew"/>
    <dgm:cxn modelId="{51133DB8-19AF-4565-8FAB-1FE7FC123203}" type="presOf" srcId="{CCC5A4A2-1491-4F62-B00D-44546AB3BDC5}" destId="{034231F5-ADAD-4EF5-BF7E-7B579B8C5323}" srcOrd="0" destOrd="0" presId="urn:microsoft.com/office/officeart/2016/7/layout/RepeatingBendingProcessNew"/>
    <dgm:cxn modelId="{600D1BCC-92CE-411A-AF63-CBF7B40C5243}" type="presOf" srcId="{E6B990B8-681D-4D5B-9835-DB580EDC7977}" destId="{99C7F7D6-D248-4A0A-A62B-1E7A79045CFD}" srcOrd="0" destOrd="0" presId="urn:microsoft.com/office/officeart/2016/7/layout/RepeatingBendingProcessNew"/>
    <dgm:cxn modelId="{AF9572CD-7E3A-4820-9791-3CB30883067A}" type="presOf" srcId="{E6B990B8-681D-4D5B-9835-DB580EDC7977}" destId="{5F810C0B-C389-4683-9402-3A6CA9F84AE1}" srcOrd="1" destOrd="0" presId="urn:microsoft.com/office/officeart/2016/7/layout/RepeatingBendingProcessNew"/>
    <dgm:cxn modelId="{8B3B02DB-70C4-40BB-8625-18E8E3B0EFC0}" type="presOf" srcId="{18A720D3-03B4-4012-AD57-A44C17BEEF28}" destId="{1A87969D-7BEC-4BB0-95B4-DF6AD35C7A9D}" srcOrd="0" destOrd="0" presId="urn:microsoft.com/office/officeart/2016/7/layout/RepeatingBendingProcessNew"/>
    <dgm:cxn modelId="{C59AE8E8-36FC-42D0-8293-EDE2B0CFB5C2}" srcId="{322CF8A7-E13B-4C94-AC70-2FD37280B333}" destId="{36856E84-F303-4129-8D98-910EACB05EB5}" srcOrd="5" destOrd="0" parTransId="{22A7FDF8-1AB1-416F-9481-7BFB77B46162}" sibTransId="{CCC5A4A2-1491-4F62-B00D-44546AB3BDC5}"/>
    <dgm:cxn modelId="{2587F1FF-6F11-4659-8DA4-AC8E8FE1CA89}" srcId="{322CF8A7-E13B-4C94-AC70-2FD37280B333}" destId="{0A4457CE-F172-4380-931B-2786498E5325}" srcOrd="4" destOrd="0" parTransId="{23FA09B0-701F-4DFD-9509-FF42E20E9C79}" sibTransId="{1C7FCCBC-B0AA-4EAB-978A-B69FE05CBE7F}"/>
    <dgm:cxn modelId="{E3E72FE6-F624-48D7-9D26-1F433F75AB26}" type="presParOf" srcId="{B1DC8EDC-7D86-4479-BB6C-2724475E2662}" destId="{1A87969D-7BEC-4BB0-95B4-DF6AD35C7A9D}" srcOrd="0" destOrd="0" presId="urn:microsoft.com/office/officeart/2016/7/layout/RepeatingBendingProcessNew"/>
    <dgm:cxn modelId="{3275D581-5C82-4A98-8DC6-781B9F4F376D}" type="presParOf" srcId="{B1DC8EDC-7D86-4479-BB6C-2724475E2662}" destId="{6F3B93C0-B0ED-4EA6-8D72-F76097900B08}" srcOrd="1" destOrd="0" presId="urn:microsoft.com/office/officeart/2016/7/layout/RepeatingBendingProcessNew"/>
    <dgm:cxn modelId="{1C87E70D-AF33-44D1-856C-ED620C4489C0}" type="presParOf" srcId="{6F3B93C0-B0ED-4EA6-8D72-F76097900B08}" destId="{5E956C98-FE13-495E-A2E9-C9E84001E0D6}" srcOrd="0" destOrd="0" presId="urn:microsoft.com/office/officeart/2016/7/layout/RepeatingBendingProcessNew"/>
    <dgm:cxn modelId="{EEF7C317-BCD7-4E78-9583-3D39ACFB5108}" type="presParOf" srcId="{B1DC8EDC-7D86-4479-BB6C-2724475E2662}" destId="{EEC1471F-C218-40B9-A8EA-8A91A4799BBC}" srcOrd="2" destOrd="0" presId="urn:microsoft.com/office/officeart/2016/7/layout/RepeatingBendingProcessNew"/>
    <dgm:cxn modelId="{72DB9144-A4E7-492B-AF7E-AEA0677770DA}" type="presParOf" srcId="{B1DC8EDC-7D86-4479-BB6C-2724475E2662}" destId="{99C7F7D6-D248-4A0A-A62B-1E7A79045CFD}" srcOrd="3" destOrd="0" presId="urn:microsoft.com/office/officeart/2016/7/layout/RepeatingBendingProcessNew"/>
    <dgm:cxn modelId="{7BC1A668-6DF0-4ADD-860A-9BF8DB5A1119}" type="presParOf" srcId="{99C7F7D6-D248-4A0A-A62B-1E7A79045CFD}" destId="{5F810C0B-C389-4683-9402-3A6CA9F84AE1}" srcOrd="0" destOrd="0" presId="urn:microsoft.com/office/officeart/2016/7/layout/RepeatingBendingProcessNew"/>
    <dgm:cxn modelId="{17E46EFF-EBF4-4527-A00E-1E0911D3C73D}" type="presParOf" srcId="{B1DC8EDC-7D86-4479-BB6C-2724475E2662}" destId="{5F29F833-7E68-47D5-81EE-BB1142DC9854}" srcOrd="4" destOrd="0" presId="urn:microsoft.com/office/officeart/2016/7/layout/RepeatingBendingProcessNew"/>
    <dgm:cxn modelId="{DA12614A-2260-495D-938A-A785C67DBDA0}" type="presParOf" srcId="{B1DC8EDC-7D86-4479-BB6C-2724475E2662}" destId="{2D3676CA-CD16-4B2C-B8D1-2B9EAA7196C9}" srcOrd="5" destOrd="0" presId="urn:microsoft.com/office/officeart/2016/7/layout/RepeatingBendingProcessNew"/>
    <dgm:cxn modelId="{1DC9F7E9-5CF8-43B4-B1D2-B67BEFC45BA5}" type="presParOf" srcId="{2D3676CA-CD16-4B2C-B8D1-2B9EAA7196C9}" destId="{157FFFC9-10B2-4648-99BE-1DC3B93E0712}" srcOrd="0" destOrd="0" presId="urn:microsoft.com/office/officeart/2016/7/layout/RepeatingBendingProcessNew"/>
    <dgm:cxn modelId="{5B6BEEEB-604C-47DB-B0E3-862137C154DC}" type="presParOf" srcId="{B1DC8EDC-7D86-4479-BB6C-2724475E2662}" destId="{12AEE715-8ACD-4BE2-BA37-2B2B90F150E9}" srcOrd="6" destOrd="0" presId="urn:microsoft.com/office/officeart/2016/7/layout/RepeatingBendingProcessNew"/>
    <dgm:cxn modelId="{68DA12E3-F57C-4383-A361-FB5043244D90}" type="presParOf" srcId="{B1DC8EDC-7D86-4479-BB6C-2724475E2662}" destId="{8DD497F5-5C03-4552-A457-F2BA0B9458E4}" srcOrd="7" destOrd="0" presId="urn:microsoft.com/office/officeart/2016/7/layout/RepeatingBendingProcessNew"/>
    <dgm:cxn modelId="{4ED97E1E-C9AC-408E-9B2E-F5CC1CF1C4D9}" type="presParOf" srcId="{8DD497F5-5C03-4552-A457-F2BA0B9458E4}" destId="{AA884E6B-12D7-4B61-BEBF-C88B07FACA29}" srcOrd="0" destOrd="0" presId="urn:microsoft.com/office/officeart/2016/7/layout/RepeatingBendingProcessNew"/>
    <dgm:cxn modelId="{94B71ABC-ACED-4451-93FB-59F09029CBEA}" type="presParOf" srcId="{B1DC8EDC-7D86-4479-BB6C-2724475E2662}" destId="{8872E1C4-E332-4D45-8BF1-2086CB629732}" srcOrd="8" destOrd="0" presId="urn:microsoft.com/office/officeart/2016/7/layout/RepeatingBendingProcessNew"/>
    <dgm:cxn modelId="{04A569F6-836F-480C-8249-13F7177F2B9D}" type="presParOf" srcId="{B1DC8EDC-7D86-4479-BB6C-2724475E2662}" destId="{C00D0EBD-0D99-4E15-93D5-90B8DCB9F142}" srcOrd="9" destOrd="0" presId="urn:microsoft.com/office/officeart/2016/7/layout/RepeatingBendingProcessNew"/>
    <dgm:cxn modelId="{91278DD9-0E7E-4340-936B-3180C7B4F56F}" type="presParOf" srcId="{C00D0EBD-0D99-4E15-93D5-90B8DCB9F142}" destId="{E3423231-EAB4-4540-A25E-0ADAB0772046}" srcOrd="0" destOrd="0" presId="urn:microsoft.com/office/officeart/2016/7/layout/RepeatingBendingProcessNew"/>
    <dgm:cxn modelId="{83B627B3-D86B-4040-B9D1-1005FB9CDEA2}" type="presParOf" srcId="{B1DC8EDC-7D86-4479-BB6C-2724475E2662}" destId="{F7352066-A79F-4BE9-B252-9642253ACB50}" srcOrd="10" destOrd="0" presId="urn:microsoft.com/office/officeart/2016/7/layout/RepeatingBendingProcessNew"/>
    <dgm:cxn modelId="{7FF631DE-98B6-4539-8B9D-276D303DBBC6}" type="presParOf" srcId="{B1DC8EDC-7D86-4479-BB6C-2724475E2662}" destId="{034231F5-ADAD-4EF5-BF7E-7B579B8C5323}" srcOrd="11" destOrd="0" presId="urn:microsoft.com/office/officeart/2016/7/layout/RepeatingBendingProcessNew"/>
    <dgm:cxn modelId="{7CF69F3A-0557-4CA8-8BC6-A1A99BDE1263}" type="presParOf" srcId="{034231F5-ADAD-4EF5-BF7E-7B579B8C5323}" destId="{1F7684BD-8931-4D05-945D-2D9887A1B284}" srcOrd="0" destOrd="0" presId="urn:microsoft.com/office/officeart/2016/7/layout/RepeatingBendingProcessNew"/>
    <dgm:cxn modelId="{3AB4B48C-1C4B-4DFA-99DF-14285F12A5EF}" type="presParOf" srcId="{B1DC8EDC-7D86-4479-BB6C-2724475E2662}" destId="{EE5A7370-AB19-49E8-9922-909CC6366D59}" srcOrd="12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BFBF699-51A5-4253-9850-B2B898F0EA7D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52A23FF0-6605-4EDD-9303-7CD602E7AF6E}">
      <dgm:prSet/>
      <dgm:spPr/>
      <dgm:t>
        <a:bodyPr/>
        <a:lstStyle/>
        <a:p>
          <a:r>
            <a:rPr lang="en-US"/>
            <a:t>Retail Is a Complex, Dynamic System</a:t>
          </a:r>
        </a:p>
      </dgm:t>
    </dgm:pt>
    <dgm:pt modelId="{638DB876-2D54-48E4-840F-2502B2C78ECD}" type="parTrans" cxnId="{5E191035-DFF0-4B2A-BA91-350634E0C200}">
      <dgm:prSet/>
      <dgm:spPr/>
      <dgm:t>
        <a:bodyPr/>
        <a:lstStyle/>
        <a:p>
          <a:endParaRPr lang="en-US"/>
        </a:p>
      </dgm:t>
    </dgm:pt>
    <dgm:pt modelId="{4CDB41DA-82B5-4A78-9F31-5330A21F0876}" type="sibTrans" cxnId="{5E191035-DFF0-4B2A-BA91-350634E0C200}">
      <dgm:prSet/>
      <dgm:spPr/>
      <dgm:t>
        <a:bodyPr/>
        <a:lstStyle/>
        <a:p>
          <a:endParaRPr lang="en-US"/>
        </a:p>
      </dgm:t>
    </dgm:pt>
    <dgm:pt modelId="{97336815-4A0E-48A2-AC86-B1770A1A61A8}">
      <dgm:prSet/>
      <dgm:spPr/>
      <dgm:t>
        <a:bodyPr/>
        <a:lstStyle/>
        <a:p>
          <a:r>
            <a:rPr lang="en-US" b="1"/>
            <a:t>Qubits: </a:t>
          </a:r>
          <a:r>
            <a:rPr lang="en-US"/>
            <a:t>Simultaneously 0 &amp; 1 (superposition)</a:t>
          </a:r>
        </a:p>
      </dgm:t>
    </dgm:pt>
    <dgm:pt modelId="{A818BBE6-1688-4EAC-AC49-1A2B764AA26B}" type="parTrans" cxnId="{C51F2241-EAB1-432A-B56C-C95A32817C89}">
      <dgm:prSet/>
      <dgm:spPr/>
      <dgm:t>
        <a:bodyPr/>
        <a:lstStyle/>
        <a:p>
          <a:endParaRPr lang="en-US"/>
        </a:p>
      </dgm:t>
    </dgm:pt>
    <dgm:pt modelId="{02C39407-08D3-4A8C-AAE4-A2B2B917761B}" type="sibTrans" cxnId="{C51F2241-EAB1-432A-B56C-C95A32817C89}">
      <dgm:prSet/>
      <dgm:spPr/>
      <dgm:t>
        <a:bodyPr/>
        <a:lstStyle/>
        <a:p>
          <a:endParaRPr lang="en-US"/>
        </a:p>
      </dgm:t>
    </dgm:pt>
    <dgm:pt modelId="{7FF487A4-7FB4-4286-83DD-CBFD9C8705CC}">
      <dgm:prSet/>
      <dgm:spPr/>
      <dgm:t>
        <a:bodyPr/>
        <a:lstStyle/>
        <a:p>
          <a:r>
            <a:rPr lang="en-US"/>
            <a:t>Rapid inventory shifts</a:t>
          </a:r>
        </a:p>
      </dgm:t>
    </dgm:pt>
    <dgm:pt modelId="{7D74737E-620A-4B16-A71D-3DE06A09EE8E}" type="parTrans" cxnId="{F5B8B84B-CC30-4420-B757-6A858CC63952}">
      <dgm:prSet/>
      <dgm:spPr/>
      <dgm:t>
        <a:bodyPr/>
        <a:lstStyle/>
        <a:p>
          <a:endParaRPr lang="en-US"/>
        </a:p>
      </dgm:t>
    </dgm:pt>
    <dgm:pt modelId="{C261046B-F629-4766-8595-D17F41D5F7DA}" type="sibTrans" cxnId="{F5B8B84B-CC30-4420-B757-6A858CC63952}">
      <dgm:prSet/>
      <dgm:spPr/>
      <dgm:t>
        <a:bodyPr/>
        <a:lstStyle/>
        <a:p>
          <a:endParaRPr lang="en-US"/>
        </a:p>
      </dgm:t>
    </dgm:pt>
    <dgm:pt modelId="{F986BAC6-24CE-485F-AD37-0EF0C63487C2}">
      <dgm:prSet/>
      <dgm:spPr/>
      <dgm:t>
        <a:bodyPr/>
        <a:lstStyle/>
        <a:p>
          <a:r>
            <a:rPr lang="en-US"/>
            <a:t>Unpredictable customer behavior</a:t>
          </a:r>
        </a:p>
      </dgm:t>
    </dgm:pt>
    <dgm:pt modelId="{34D3CC77-B5E5-4E30-8E41-DF4654E250C1}" type="parTrans" cxnId="{B8700BFF-E3E7-484B-8134-14F7901207C2}">
      <dgm:prSet/>
      <dgm:spPr/>
      <dgm:t>
        <a:bodyPr/>
        <a:lstStyle/>
        <a:p>
          <a:endParaRPr lang="en-US"/>
        </a:p>
      </dgm:t>
    </dgm:pt>
    <dgm:pt modelId="{D8A1EF4C-A969-400A-B6A3-A673F1DB3FB6}" type="sibTrans" cxnId="{B8700BFF-E3E7-484B-8134-14F7901207C2}">
      <dgm:prSet/>
      <dgm:spPr/>
      <dgm:t>
        <a:bodyPr/>
        <a:lstStyle/>
        <a:p>
          <a:endParaRPr lang="en-US"/>
        </a:p>
      </dgm:t>
    </dgm:pt>
    <dgm:pt modelId="{C9A3FF4E-BD06-4693-B460-F1299991D12D}">
      <dgm:prSet/>
      <dgm:spPr/>
      <dgm:t>
        <a:bodyPr/>
        <a:lstStyle/>
        <a:p>
          <a:r>
            <a:rPr lang="en-US"/>
            <a:t>Adaptive layouts and real-time personalization</a:t>
          </a:r>
        </a:p>
      </dgm:t>
    </dgm:pt>
    <dgm:pt modelId="{61791A03-22C2-41BA-89D4-38145BF80558}" type="parTrans" cxnId="{3ED1A517-7849-4969-AADF-C35C751104E3}">
      <dgm:prSet/>
      <dgm:spPr/>
      <dgm:t>
        <a:bodyPr/>
        <a:lstStyle/>
        <a:p>
          <a:endParaRPr lang="en-US"/>
        </a:p>
      </dgm:t>
    </dgm:pt>
    <dgm:pt modelId="{6E4D3087-30B7-4003-B6DC-F4B012E7A1E6}" type="sibTrans" cxnId="{3ED1A517-7849-4969-AADF-C35C751104E3}">
      <dgm:prSet/>
      <dgm:spPr/>
      <dgm:t>
        <a:bodyPr/>
        <a:lstStyle/>
        <a:p>
          <a:endParaRPr lang="en-US"/>
        </a:p>
      </dgm:t>
    </dgm:pt>
    <dgm:pt modelId="{E7268257-B08F-4EAD-AFB7-19DB2FCA53CF}">
      <dgm:prSet/>
      <dgm:spPr/>
      <dgm:t>
        <a:bodyPr/>
        <a:lstStyle/>
        <a:p>
          <a:r>
            <a:rPr lang="en-US"/>
            <a:t>Quantum computing enables optimization, prediction, and personalization</a:t>
          </a:r>
        </a:p>
      </dgm:t>
    </dgm:pt>
    <dgm:pt modelId="{F24F3E18-1B86-4B8A-9120-D84BB3B6EFBC}" type="parTrans" cxnId="{613C56A2-1B52-41EC-B123-7DC3469EEDA1}">
      <dgm:prSet/>
      <dgm:spPr/>
      <dgm:t>
        <a:bodyPr/>
        <a:lstStyle/>
        <a:p>
          <a:endParaRPr lang="en-US"/>
        </a:p>
      </dgm:t>
    </dgm:pt>
    <dgm:pt modelId="{718B64CB-57F0-4150-B77E-EE4FD38D95E8}" type="sibTrans" cxnId="{613C56A2-1B52-41EC-B123-7DC3469EEDA1}">
      <dgm:prSet/>
      <dgm:spPr/>
      <dgm:t>
        <a:bodyPr/>
        <a:lstStyle/>
        <a:p>
          <a:endParaRPr lang="en-US"/>
        </a:p>
      </dgm:t>
    </dgm:pt>
    <dgm:pt modelId="{FC259635-9516-4F88-8B2E-DE4DF2D46299}">
      <dgm:prSet/>
      <dgm:spPr/>
      <dgm:t>
        <a:bodyPr/>
        <a:lstStyle/>
        <a:p>
          <a:r>
            <a:rPr lang="en-US" b="1"/>
            <a:t>For grads: </a:t>
          </a:r>
          <a:r>
            <a:rPr lang="en-US"/>
            <a:t>Explore quantum’s role in dynamic systems modeling</a:t>
          </a:r>
        </a:p>
      </dgm:t>
    </dgm:pt>
    <dgm:pt modelId="{96A5E137-383B-40F9-B78B-5E37FFDFBB06}" type="parTrans" cxnId="{5F534DF6-B3AD-41AF-B743-C54DFD1602B1}">
      <dgm:prSet/>
      <dgm:spPr/>
      <dgm:t>
        <a:bodyPr/>
        <a:lstStyle/>
        <a:p>
          <a:endParaRPr lang="en-US"/>
        </a:p>
      </dgm:t>
    </dgm:pt>
    <dgm:pt modelId="{3EB5FADD-803C-4B81-8455-EF5BE27FE5BC}" type="sibTrans" cxnId="{5F534DF6-B3AD-41AF-B743-C54DFD1602B1}">
      <dgm:prSet/>
      <dgm:spPr/>
      <dgm:t>
        <a:bodyPr/>
        <a:lstStyle/>
        <a:p>
          <a:endParaRPr lang="en-US"/>
        </a:p>
      </dgm:t>
    </dgm:pt>
    <dgm:pt modelId="{316AD617-EF4A-420E-9E51-33485961F03D}">
      <dgm:prSet/>
      <dgm:spPr/>
      <dgm:t>
        <a:bodyPr/>
        <a:lstStyle/>
        <a:p>
          <a:r>
            <a:rPr lang="en-US" b="1"/>
            <a:t>For retail teams: </a:t>
          </a:r>
          <a:r>
            <a:rPr lang="en-US"/>
            <a:t>Apply quantum logic to store operations</a:t>
          </a:r>
        </a:p>
      </dgm:t>
    </dgm:pt>
    <dgm:pt modelId="{233540DD-E03E-48AE-9810-901C4EC40EC3}" type="parTrans" cxnId="{0412C96A-A1DA-4141-B4CD-512F1836BCCD}">
      <dgm:prSet/>
      <dgm:spPr/>
      <dgm:t>
        <a:bodyPr/>
        <a:lstStyle/>
        <a:p>
          <a:endParaRPr lang="en-US"/>
        </a:p>
      </dgm:t>
    </dgm:pt>
    <dgm:pt modelId="{F3C511BE-BE13-4FA6-A1F2-B66EC2BBBE3B}" type="sibTrans" cxnId="{0412C96A-A1DA-4141-B4CD-512F1836BCCD}">
      <dgm:prSet/>
      <dgm:spPr/>
      <dgm:t>
        <a:bodyPr/>
        <a:lstStyle/>
        <a:p>
          <a:endParaRPr lang="en-US"/>
        </a:p>
      </dgm:t>
    </dgm:pt>
    <dgm:pt modelId="{D40E5BB8-FEFC-4AAF-B4C4-55C2C187B1A2}" type="pres">
      <dgm:prSet presAssocID="{FBFBF699-51A5-4253-9850-B2B898F0EA7D}" presName="diagram" presStyleCnt="0">
        <dgm:presLayoutVars>
          <dgm:dir/>
          <dgm:resizeHandles val="exact"/>
        </dgm:presLayoutVars>
      </dgm:prSet>
      <dgm:spPr/>
    </dgm:pt>
    <dgm:pt modelId="{708040CA-8C7A-47A0-B176-B6A81362CFB8}" type="pres">
      <dgm:prSet presAssocID="{52A23FF0-6605-4EDD-9303-7CD602E7AF6E}" presName="node" presStyleLbl="node1" presStyleIdx="0" presStyleCnt="8">
        <dgm:presLayoutVars>
          <dgm:bulletEnabled val="1"/>
        </dgm:presLayoutVars>
      </dgm:prSet>
      <dgm:spPr/>
    </dgm:pt>
    <dgm:pt modelId="{B9E0BCD2-6AC2-4957-AB3B-D3CDE1DE27CE}" type="pres">
      <dgm:prSet presAssocID="{4CDB41DA-82B5-4A78-9F31-5330A21F0876}" presName="sibTrans" presStyleCnt="0"/>
      <dgm:spPr/>
    </dgm:pt>
    <dgm:pt modelId="{E844DA43-22CC-4117-A37E-A4CCC396EAEE}" type="pres">
      <dgm:prSet presAssocID="{97336815-4A0E-48A2-AC86-B1770A1A61A8}" presName="node" presStyleLbl="node1" presStyleIdx="1" presStyleCnt="8">
        <dgm:presLayoutVars>
          <dgm:bulletEnabled val="1"/>
        </dgm:presLayoutVars>
      </dgm:prSet>
      <dgm:spPr/>
    </dgm:pt>
    <dgm:pt modelId="{4D21FB8E-DB58-4C10-8B9E-181FD9166735}" type="pres">
      <dgm:prSet presAssocID="{02C39407-08D3-4A8C-AAE4-A2B2B917761B}" presName="sibTrans" presStyleCnt="0"/>
      <dgm:spPr/>
    </dgm:pt>
    <dgm:pt modelId="{C73F3057-7498-48C0-BA2E-169A3657168A}" type="pres">
      <dgm:prSet presAssocID="{7FF487A4-7FB4-4286-83DD-CBFD9C8705CC}" presName="node" presStyleLbl="node1" presStyleIdx="2" presStyleCnt="8">
        <dgm:presLayoutVars>
          <dgm:bulletEnabled val="1"/>
        </dgm:presLayoutVars>
      </dgm:prSet>
      <dgm:spPr/>
    </dgm:pt>
    <dgm:pt modelId="{3A6D7EBC-499D-4682-A372-898B3B50D43F}" type="pres">
      <dgm:prSet presAssocID="{C261046B-F629-4766-8595-D17F41D5F7DA}" presName="sibTrans" presStyleCnt="0"/>
      <dgm:spPr/>
    </dgm:pt>
    <dgm:pt modelId="{52AC15C9-A6CC-490A-ADD9-0D56A874CECF}" type="pres">
      <dgm:prSet presAssocID="{F986BAC6-24CE-485F-AD37-0EF0C63487C2}" presName="node" presStyleLbl="node1" presStyleIdx="3" presStyleCnt="8">
        <dgm:presLayoutVars>
          <dgm:bulletEnabled val="1"/>
        </dgm:presLayoutVars>
      </dgm:prSet>
      <dgm:spPr/>
    </dgm:pt>
    <dgm:pt modelId="{B6F44925-B7C5-4BF9-BAB0-39698ED81F6C}" type="pres">
      <dgm:prSet presAssocID="{D8A1EF4C-A969-400A-B6A3-A673F1DB3FB6}" presName="sibTrans" presStyleCnt="0"/>
      <dgm:spPr/>
    </dgm:pt>
    <dgm:pt modelId="{D6C82E88-357E-45BC-BF9F-FD0E7DF6149B}" type="pres">
      <dgm:prSet presAssocID="{C9A3FF4E-BD06-4693-B460-F1299991D12D}" presName="node" presStyleLbl="node1" presStyleIdx="4" presStyleCnt="8">
        <dgm:presLayoutVars>
          <dgm:bulletEnabled val="1"/>
        </dgm:presLayoutVars>
      </dgm:prSet>
      <dgm:spPr/>
    </dgm:pt>
    <dgm:pt modelId="{25CDC82C-9D8B-45C5-9470-2DA8687C4AE0}" type="pres">
      <dgm:prSet presAssocID="{6E4D3087-30B7-4003-B6DC-F4B012E7A1E6}" presName="sibTrans" presStyleCnt="0"/>
      <dgm:spPr/>
    </dgm:pt>
    <dgm:pt modelId="{3D50EEFC-C8B1-4C14-9843-250C21428965}" type="pres">
      <dgm:prSet presAssocID="{E7268257-B08F-4EAD-AFB7-19DB2FCA53CF}" presName="node" presStyleLbl="node1" presStyleIdx="5" presStyleCnt="8">
        <dgm:presLayoutVars>
          <dgm:bulletEnabled val="1"/>
        </dgm:presLayoutVars>
      </dgm:prSet>
      <dgm:spPr/>
    </dgm:pt>
    <dgm:pt modelId="{93A78737-4784-4F29-9669-65CC9CB566F4}" type="pres">
      <dgm:prSet presAssocID="{718B64CB-57F0-4150-B77E-EE4FD38D95E8}" presName="sibTrans" presStyleCnt="0"/>
      <dgm:spPr/>
    </dgm:pt>
    <dgm:pt modelId="{6D353599-4D12-4C8C-80C9-8BD41AEF3BF0}" type="pres">
      <dgm:prSet presAssocID="{FC259635-9516-4F88-8B2E-DE4DF2D46299}" presName="node" presStyleLbl="node1" presStyleIdx="6" presStyleCnt="8">
        <dgm:presLayoutVars>
          <dgm:bulletEnabled val="1"/>
        </dgm:presLayoutVars>
      </dgm:prSet>
      <dgm:spPr/>
    </dgm:pt>
    <dgm:pt modelId="{0FC7A078-7928-4317-981C-821D171144DC}" type="pres">
      <dgm:prSet presAssocID="{3EB5FADD-803C-4B81-8455-EF5BE27FE5BC}" presName="sibTrans" presStyleCnt="0"/>
      <dgm:spPr/>
    </dgm:pt>
    <dgm:pt modelId="{D45C78B7-FFF7-4BC8-A8CD-703992BBE7BE}" type="pres">
      <dgm:prSet presAssocID="{316AD617-EF4A-420E-9E51-33485961F03D}" presName="node" presStyleLbl="node1" presStyleIdx="7" presStyleCnt="8">
        <dgm:presLayoutVars>
          <dgm:bulletEnabled val="1"/>
        </dgm:presLayoutVars>
      </dgm:prSet>
      <dgm:spPr/>
    </dgm:pt>
  </dgm:ptLst>
  <dgm:cxnLst>
    <dgm:cxn modelId="{3ED1A517-7849-4969-AADF-C35C751104E3}" srcId="{FBFBF699-51A5-4253-9850-B2B898F0EA7D}" destId="{C9A3FF4E-BD06-4693-B460-F1299991D12D}" srcOrd="4" destOrd="0" parTransId="{61791A03-22C2-41BA-89D4-38145BF80558}" sibTransId="{6E4D3087-30B7-4003-B6DC-F4B012E7A1E6}"/>
    <dgm:cxn modelId="{5E191035-DFF0-4B2A-BA91-350634E0C200}" srcId="{FBFBF699-51A5-4253-9850-B2B898F0EA7D}" destId="{52A23FF0-6605-4EDD-9303-7CD602E7AF6E}" srcOrd="0" destOrd="0" parTransId="{638DB876-2D54-48E4-840F-2502B2C78ECD}" sibTransId="{4CDB41DA-82B5-4A78-9F31-5330A21F0876}"/>
    <dgm:cxn modelId="{E1CE405D-9081-48B1-8217-5537928ED5AE}" type="presOf" srcId="{316AD617-EF4A-420E-9E51-33485961F03D}" destId="{D45C78B7-FFF7-4BC8-A8CD-703992BBE7BE}" srcOrd="0" destOrd="0" presId="urn:microsoft.com/office/officeart/2005/8/layout/default"/>
    <dgm:cxn modelId="{C51F2241-EAB1-432A-B56C-C95A32817C89}" srcId="{FBFBF699-51A5-4253-9850-B2B898F0EA7D}" destId="{97336815-4A0E-48A2-AC86-B1770A1A61A8}" srcOrd="1" destOrd="0" parTransId="{A818BBE6-1688-4EAC-AC49-1A2B764AA26B}" sibTransId="{02C39407-08D3-4A8C-AAE4-A2B2B917761B}"/>
    <dgm:cxn modelId="{EFC4F842-B834-43A4-A55E-B554756E8618}" type="presOf" srcId="{FBFBF699-51A5-4253-9850-B2B898F0EA7D}" destId="{D40E5BB8-FEFC-4AAF-B4C4-55C2C187B1A2}" srcOrd="0" destOrd="0" presId="urn:microsoft.com/office/officeart/2005/8/layout/default"/>
    <dgm:cxn modelId="{0412C96A-A1DA-4141-B4CD-512F1836BCCD}" srcId="{FBFBF699-51A5-4253-9850-B2B898F0EA7D}" destId="{316AD617-EF4A-420E-9E51-33485961F03D}" srcOrd="7" destOrd="0" parTransId="{233540DD-E03E-48AE-9810-901C4EC40EC3}" sibTransId="{F3C511BE-BE13-4FA6-A1F2-B66EC2BBBE3B}"/>
    <dgm:cxn modelId="{F5B8B84B-CC30-4420-B757-6A858CC63952}" srcId="{FBFBF699-51A5-4253-9850-B2B898F0EA7D}" destId="{7FF487A4-7FB4-4286-83DD-CBFD9C8705CC}" srcOrd="2" destOrd="0" parTransId="{7D74737E-620A-4B16-A71D-3DE06A09EE8E}" sibTransId="{C261046B-F629-4766-8595-D17F41D5F7DA}"/>
    <dgm:cxn modelId="{248C2D80-9CF7-4D34-AA50-967B666B5CE1}" type="presOf" srcId="{FC259635-9516-4F88-8B2E-DE4DF2D46299}" destId="{6D353599-4D12-4C8C-80C9-8BD41AEF3BF0}" srcOrd="0" destOrd="0" presId="urn:microsoft.com/office/officeart/2005/8/layout/default"/>
    <dgm:cxn modelId="{048A5C87-AE4E-4A8F-B4E0-910EB09CC86D}" type="presOf" srcId="{F986BAC6-24CE-485F-AD37-0EF0C63487C2}" destId="{52AC15C9-A6CC-490A-ADD9-0D56A874CECF}" srcOrd="0" destOrd="0" presId="urn:microsoft.com/office/officeart/2005/8/layout/default"/>
    <dgm:cxn modelId="{613C56A2-1B52-41EC-B123-7DC3469EEDA1}" srcId="{FBFBF699-51A5-4253-9850-B2B898F0EA7D}" destId="{E7268257-B08F-4EAD-AFB7-19DB2FCA53CF}" srcOrd="5" destOrd="0" parTransId="{F24F3E18-1B86-4B8A-9120-D84BB3B6EFBC}" sibTransId="{718B64CB-57F0-4150-B77E-EE4FD38D95E8}"/>
    <dgm:cxn modelId="{DA00E9AA-6D82-46CA-AAD5-F07AA36804E7}" type="presOf" srcId="{C9A3FF4E-BD06-4693-B460-F1299991D12D}" destId="{D6C82E88-357E-45BC-BF9F-FD0E7DF6149B}" srcOrd="0" destOrd="0" presId="urn:microsoft.com/office/officeart/2005/8/layout/default"/>
    <dgm:cxn modelId="{2B42CABE-383A-467B-AFF9-4E827F26C740}" type="presOf" srcId="{7FF487A4-7FB4-4286-83DD-CBFD9C8705CC}" destId="{C73F3057-7498-48C0-BA2E-169A3657168A}" srcOrd="0" destOrd="0" presId="urn:microsoft.com/office/officeart/2005/8/layout/default"/>
    <dgm:cxn modelId="{91844AC5-D16B-4AF6-8E88-F0C5928BC422}" type="presOf" srcId="{E7268257-B08F-4EAD-AFB7-19DB2FCA53CF}" destId="{3D50EEFC-C8B1-4C14-9843-250C21428965}" srcOrd="0" destOrd="0" presId="urn:microsoft.com/office/officeart/2005/8/layout/default"/>
    <dgm:cxn modelId="{8055C4CC-78FD-4BDE-87E9-0529B6508E0F}" type="presOf" srcId="{52A23FF0-6605-4EDD-9303-7CD602E7AF6E}" destId="{708040CA-8C7A-47A0-B176-B6A81362CFB8}" srcOrd="0" destOrd="0" presId="urn:microsoft.com/office/officeart/2005/8/layout/default"/>
    <dgm:cxn modelId="{8975C7EF-8855-4F44-86FC-0235C99C90A9}" type="presOf" srcId="{97336815-4A0E-48A2-AC86-B1770A1A61A8}" destId="{E844DA43-22CC-4117-A37E-A4CCC396EAEE}" srcOrd="0" destOrd="0" presId="urn:microsoft.com/office/officeart/2005/8/layout/default"/>
    <dgm:cxn modelId="{5F534DF6-B3AD-41AF-B743-C54DFD1602B1}" srcId="{FBFBF699-51A5-4253-9850-B2B898F0EA7D}" destId="{FC259635-9516-4F88-8B2E-DE4DF2D46299}" srcOrd="6" destOrd="0" parTransId="{96A5E137-383B-40F9-B78B-5E37FFDFBB06}" sibTransId="{3EB5FADD-803C-4B81-8455-EF5BE27FE5BC}"/>
    <dgm:cxn modelId="{B8700BFF-E3E7-484B-8134-14F7901207C2}" srcId="{FBFBF699-51A5-4253-9850-B2B898F0EA7D}" destId="{F986BAC6-24CE-485F-AD37-0EF0C63487C2}" srcOrd="3" destOrd="0" parTransId="{34D3CC77-B5E5-4E30-8E41-DF4654E250C1}" sibTransId="{D8A1EF4C-A969-400A-B6A3-A673F1DB3FB6}"/>
    <dgm:cxn modelId="{45342749-08B6-4AE7-93D4-F919666D0A2A}" type="presParOf" srcId="{D40E5BB8-FEFC-4AAF-B4C4-55C2C187B1A2}" destId="{708040CA-8C7A-47A0-B176-B6A81362CFB8}" srcOrd="0" destOrd="0" presId="urn:microsoft.com/office/officeart/2005/8/layout/default"/>
    <dgm:cxn modelId="{E8BFA373-90C5-4EBC-B391-EF274D4A8C18}" type="presParOf" srcId="{D40E5BB8-FEFC-4AAF-B4C4-55C2C187B1A2}" destId="{B9E0BCD2-6AC2-4957-AB3B-D3CDE1DE27CE}" srcOrd="1" destOrd="0" presId="urn:microsoft.com/office/officeart/2005/8/layout/default"/>
    <dgm:cxn modelId="{4C43F7CF-28F0-4943-884D-9CA77124CF83}" type="presParOf" srcId="{D40E5BB8-FEFC-4AAF-B4C4-55C2C187B1A2}" destId="{E844DA43-22CC-4117-A37E-A4CCC396EAEE}" srcOrd="2" destOrd="0" presId="urn:microsoft.com/office/officeart/2005/8/layout/default"/>
    <dgm:cxn modelId="{54A41E5B-FC68-4BC3-A744-DF87185303C2}" type="presParOf" srcId="{D40E5BB8-FEFC-4AAF-B4C4-55C2C187B1A2}" destId="{4D21FB8E-DB58-4C10-8B9E-181FD9166735}" srcOrd="3" destOrd="0" presId="urn:microsoft.com/office/officeart/2005/8/layout/default"/>
    <dgm:cxn modelId="{F1D3883E-5823-43CB-BFA7-102E2ACD357E}" type="presParOf" srcId="{D40E5BB8-FEFC-4AAF-B4C4-55C2C187B1A2}" destId="{C73F3057-7498-48C0-BA2E-169A3657168A}" srcOrd="4" destOrd="0" presId="urn:microsoft.com/office/officeart/2005/8/layout/default"/>
    <dgm:cxn modelId="{0FA0BF42-B4D3-4D1E-8BE5-183E8ECD2093}" type="presParOf" srcId="{D40E5BB8-FEFC-4AAF-B4C4-55C2C187B1A2}" destId="{3A6D7EBC-499D-4682-A372-898B3B50D43F}" srcOrd="5" destOrd="0" presId="urn:microsoft.com/office/officeart/2005/8/layout/default"/>
    <dgm:cxn modelId="{B6BCABE0-E3DB-4D73-9E15-C21E72D1A97B}" type="presParOf" srcId="{D40E5BB8-FEFC-4AAF-B4C4-55C2C187B1A2}" destId="{52AC15C9-A6CC-490A-ADD9-0D56A874CECF}" srcOrd="6" destOrd="0" presId="urn:microsoft.com/office/officeart/2005/8/layout/default"/>
    <dgm:cxn modelId="{692BBA32-638C-409F-9E96-ECCC3BE69BA2}" type="presParOf" srcId="{D40E5BB8-FEFC-4AAF-B4C4-55C2C187B1A2}" destId="{B6F44925-B7C5-4BF9-BAB0-39698ED81F6C}" srcOrd="7" destOrd="0" presId="urn:microsoft.com/office/officeart/2005/8/layout/default"/>
    <dgm:cxn modelId="{425CCD68-80B4-46CA-BFF3-87EB99E0F3D5}" type="presParOf" srcId="{D40E5BB8-FEFC-4AAF-B4C4-55C2C187B1A2}" destId="{D6C82E88-357E-45BC-BF9F-FD0E7DF6149B}" srcOrd="8" destOrd="0" presId="urn:microsoft.com/office/officeart/2005/8/layout/default"/>
    <dgm:cxn modelId="{0CA6639E-4368-48F8-BF6E-72369F6DDE31}" type="presParOf" srcId="{D40E5BB8-FEFC-4AAF-B4C4-55C2C187B1A2}" destId="{25CDC82C-9D8B-45C5-9470-2DA8687C4AE0}" srcOrd="9" destOrd="0" presId="urn:microsoft.com/office/officeart/2005/8/layout/default"/>
    <dgm:cxn modelId="{6A57A3D0-F031-4DDD-A716-F345753883E5}" type="presParOf" srcId="{D40E5BB8-FEFC-4AAF-B4C4-55C2C187B1A2}" destId="{3D50EEFC-C8B1-4C14-9843-250C21428965}" srcOrd="10" destOrd="0" presId="urn:microsoft.com/office/officeart/2005/8/layout/default"/>
    <dgm:cxn modelId="{08C0AD45-6AC5-42E8-B8EB-AD18D0BA1306}" type="presParOf" srcId="{D40E5BB8-FEFC-4AAF-B4C4-55C2C187B1A2}" destId="{93A78737-4784-4F29-9669-65CC9CB566F4}" srcOrd="11" destOrd="0" presId="urn:microsoft.com/office/officeart/2005/8/layout/default"/>
    <dgm:cxn modelId="{E99EF7A5-83CB-4816-B065-866F1FEE926B}" type="presParOf" srcId="{D40E5BB8-FEFC-4AAF-B4C4-55C2C187B1A2}" destId="{6D353599-4D12-4C8C-80C9-8BD41AEF3BF0}" srcOrd="12" destOrd="0" presId="urn:microsoft.com/office/officeart/2005/8/layout/default"/>
    <dgm:cxn modelId="{71283B40-D639-4C9B-824D-C4351FEEAEDA}" type="presParOf" srcId="{D40E5BB8-FEFC-4AAF-B4C4-55C2C187B1A2}" destId="{0FC7A078-7928-4317-981C-821D171144DC}" srcOrd="13" destOrd="0" presId="urn:microsoft.com/office/officeart/2005/8/layout/default"/>
    <dgm:cxn modelId="{C8229C93-33BA-4A93-9D2E-FB81112C0AA3}" type="presParOf" srcId="{D40E5BB8-FEFC-4AAF-B4C4-55C2C187B1A2}" destId="{D45C78B7-FFF7-4BC8-A8CD-703992BBE7BE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6A12C01-C800-4D9B-91DD-A9C53CBD36DD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FF004C1-5869-4B39-9199-3DDA364640C6}">
      <dgm:prSet/>
      <dgm:spPr/>
      <dgm:t>
        <a:bodyPr/>
        <a:lstStyle/>
        <a:p>
          <a:r>
            <a:rPr lang="en-US"/>
            <a:t>Retail Use Cases</a:t>
          </a:r>
        </a:p>
      </dgm:t>
    </dgm:pt>
    <dgm:pt modelId="{330855DD-E881-4A8D-95A0-5E7BB7DFCCA7}" type="parTrans" cxnId="{1DF0E3A0-3BC2-4324-86F2-E94FEA2EE756}">
      <dgm:prSet/>
      <dgm:spPr/>
      <dgm:t>
        <a:bodyPr/>
        <a:lstStyle/>
        <a:p>
          <a:endParaRPr lang="en-US"/>
        </a:p>
      </dgm:t>
    </dgm:pt>
    <dgm:pt modelId="{8D0E256C-8D9E-4864-84E1-58B9BEB60C67}" type="sibTrans" cxnId="{1DF0E3A0-3BC2-4324-86F2-E94FEA2EE756}">
      <dgm:prSet/>
      <dgm:spPr/>
      <dgm:t>
        <a:bodyPr/>
        <a:lstStyle/>
        <a:p>
          <a:endParaRPr lang="en-US"/>
        </a:p>
      </dgm:t>
    </dgm:pt>
    <dgm:pt modelId="{F17F4290-28CD-4F7B-9E49-F07BE70A5085}">
      <dgm:prSet/>
      <dgm:spPr/>
      <dgm:t>
        <a:bodyPr/>
        <a:lstStyle/>
        <a:p>
          <a:r>
            <a:rPr lang="en-US" b="1"/>
            <a:t>Grover’s Search: </a:t>
          </a:r>
          <a:r>
            <a:rPr lang="en-US"/>
            <a:t>Fast product lookup</a:t>
          </a:r>
        </a:p>
      </dgm:t>
    </dgm:pt>
    <dgm:pt modelId="{14363DD4-A3F6-4418-BC5D-939A89B56FAD}" type="parTrans" cxnId="{F8A20C25-F12E-4C43-B726-524E9308FFEE}">
      <dgm:prSet/>
      <dgm:spPr/>
      <dgm:t>
        <a:bodyPr/>
        <a:lstStyle/>
        <a:p>
          <a:endParaRPr lang="en-US"/>
        </a:p>
      </dgm:t>
    </dgm:pt>
    <dgm:pt modelId="{BA8B1B8F-85E1-4406-9970-EC4414B9E799}" type="sibTrans" cxnId="{F8A20C25-F12E-4C43-B726-524E9308FFEE}">
      <dgm:prSet/>
      <dgm:spPr/>
      <dgm:t>
        <a:bodyPr/>
        <a:lstStyle/>
        <a:p>
          <a:endParaRPr lang="en-US"/>
        </a:p>
      </dgm:t>
    </dgm:pt>
    <dgm:pt modelId="{2C9414FD-B17B-4434-8926-18DF1D8CA6D8}">
      <dgm:prSet/>
      <dgm:spPr/>
      <dgm:t>
        <a:bodyPr/>
        <a:lstStyle/>
        <a:p>
          <a:r>
            <a:rPr lang="en-US" b="1"/>
            <a:t>QAOA: </a:t>
          </a:r>
          <a:r>
            <a:rPr lang="en-US"/>
            <a:t>Shelf layout optimization</a:t>
          </a:r>
        </a:p>
      </dgm:t>
    </dgm:pt>
    <dgm:pt modelId="{174FDCA3-CDB3-463A-916A-C5BE4AA70633}" type="parTrans" cxnId="{CFA0146E-A6B3-4AA5-BCF4-A5C3AB524333}">
      <dgm:prSet/>
      <dgm:spPr/>
      <dgm:t>
        <a:bodyPr/>
        <a:lstStyle/>
        <a:p>
          <a:endParaRPr lang="en-US"/>
        </a:p>
      </dgm:t>
    </dgm:pt>
    <dgm:pt modelId="{DFD0F876-406A-44AD-884D-38B274381DCC}" type="sibTrans" cxnId="{CFA0146E-A6B3-4AA5-BCF4-A5C3AB524333}">
      <dgm:prSet/>
      <dgm:spPr/>
      <dgm:t>
        <a:bodyPr/>
        <a:lstStyle/>
        <a:p>
          <a:endParaRPr lang="en-US"/>
        </a:p>
      </dgm:t>
    </dgm:pt>
    <dgm:pt modelId="{72C89FB0-FA01-4E94-B2E9-4A0EFA752F06}">
      <dgm:prSet/>
      <dgm:spPr/>
      <dgm:t>
        <a:bodyPr/>
        <a:lstStyle/>
        <a:p>
          <a:r>
            <a:rPr lang="en-US" b="1"/>
            <a:t>Quantum Recommendation: </a:t>
          </a:r>
          <a:r>
            <a:rPr lang="en-US"/>
            <a:t>Entangled preference modeling</a:t>
          </a:r>
        </a:p>
      </dgm:t>
    </dgm:pt>
    <dgm:pt modelId="{D1772708-0B18-4EF0-B9D5-D172A449BD80}" type="parTrans" cxnId="{68088D1D-50B6-41AD-A0F2-C85385AD0C37}">
      <dgm:prSet/>
      <dgm:spPr/>
      <dgm:t>
        <a:bodyPr/>
        <a:lstStyle/>
        <a:p>
          <a:endParaRPr lang="en-US"/>
        </a:p>
      </dgm:t>
    </dgm:pt>
    <dgm:pt modelId="{AA18781C-A572-4821-9128-1043D642C079}" type="sibTrans" cxnId="{68088D1D-50B6-41AD-A0F2-C85385AD0C37}">
      <dgm:prSet/>
      <dgm:spPr/>
      <dgm:t>
        <a:bodyPr/>
        <a:lstStyle/>
        <a:p>
          <a:endParaRPr lang="en-US"/>
        </a:p>
      </dgm:t>
    </dgm:pt>
    <dgm:pt modelId="{E251DDB5-94CC-40B8-89A2-353AC95967A5}">
      <dgm:prSet/>
      <dgm:spPr/>
      <dgm:t>
        <a:bodyPr/>
        <a:lstStyle/>
        <a:p>
          <a:r>
            <a:rPr lang="en-US" b="1"/>
            <a:t>For grads: </a:t>
          </a:r>
          <a:r>
            <a:rPr lang="en-US"/>
            <a:t>Dive into algorithmic design</a:t>
          </a:r>
        </a:p>
      </dgm:t>
    </dgm:pt>
    <dgm:pt modelId="{2F66BA87-D5ED-40D9-A9E2-81DCE9DA5818}" type="parTrans" cxnId="{278615B1-7A5A-449E-9DF1-E79F94B673B3}">
      <dgm:prSet/>
      <dgm:spPr/>
      <dgm:t>
        <a:bodyPr/>
        <a:lstStyle/>
        <a:p>
          <a:endParaRPr lang="en-US"/>
        </a:p>
      </dgm:t>
    </dgm:pt>
    <dgm:pt modelId="{2666DCDC-FB2E-4082-9744-3AF5A6FCAD76}" type="sibTrans" cxnId="{278615B1-7A5A-449E-9DF1-E79F94B673B3}">
      <dgm:prSet/>
      <dgm:spPr/>
      <dgm:t>
        <a:bodyPr/>
        <a:lstStyle/>
        <a:p>
          <a:endParaRPr lang="en-US"/>
        </a:p>
      </dgm:t>
    </dgm:pt>
    <dgm:pt modelId="{C7606FC8-0D1C-44F4-81E5-B0A52521E860}">
      <dgm:prSet/>
      <dgm:spPr/>
      <dgm:t>
        <a:bodyPr/>
        <a:lstStyle/>
        <a:p>
          <a:r>
            <a:rPr lang="en-US" b="1"/>
            <a:t>For teams: </a:t>
          </a:r>
          <a:r>
            <a:rPr lang="en-US"/>
            <a:t>Use quantum-enhanced kiosks and dashboards</a:t>
          </a:r>
        </a:p>
      </dgm:t>
    </dgm:pt>
    <dgm:pt modelId="{B4A58EA1-30C1-4138-AD8A-62FC099D0BA7}" type="parTrans" cxnId="{57D207C5-D462-46DC-861B-D14C66E90B1E}">
      <dgm:prSet/>
      <dgm:spPr/>
      <dgm:t>
        <a:bodyPr/>
        <a:lstStyle/>
        <a:p>
          <a:endParaRPr lang="en-US"/>
        </a:p>
      </dgm:t>
    </dgm:pt>
    <dgm:pt modelId="{BF9146C5-08F9-46C1-9FE5-9B53A3D13075}" type="sibTrans" cxnId="{57D207C5-D462-46DC-861B-D14C66E90B1E}">
      <dgm:prSet/>
      <dgm:spPr/>
      <dgm:t>
        <a:bodyPr/>
        <a:lstStyle/>
        <a:p>
          <a:endParaRPr lang="en-US"/>
        </a:p>
      </dgm:t>
    </dgm:pt>
    <dgm:pt modelId="{4CD88EAF-1571-4733-B0F8-5CCF22B8B307}" type="pres">
      <dgm:prSet presAssocID="{C6A12C01-C800-4D9B-91DD-A9C53CBD36DD}" presName="diagram" presStyleCnt="0">
        <dgm:presLayoutVars>
          <dgm:dir/>
          <dgm:resizeHandles val="exact"/>
        </dgm:presLayoutVars>
      </dgm:prSet>
      <dgm:spPr/>
    </dgm:pt>
    <dgm:pt modelId="{8DD8C69A-A47D-4BA8-89DA-8975EFAC6347}" type="pres">
      <dgm:prSet presAssocID="{FFF004C1-5869-4B39-9199-3DDA364640C6}" presName="node" presStyleLbl="node1" presStyleIdx="0" presStyleCnt="6">
        <dgm:presLayoutVars>
          <dgm:bulletEnabled val="1"/>
        </dgm:presLayoutVars>
      </dgm:prSet>
      <dgm:spPr/>
    </dgm:pt>
    <dgm:pt modelId="{940AB3DB-EF90-40AE-B1DF-20B17FE0B269}" type="pres">
      <dgm:prSet presAssocID="{8D0E256C-8D9E-4864-84E1-58B9BEB60C67}" presName="sibTrans" presStyleCnt="0"/>
      <dgm:spPr/>
    </dgm:pt>
    <dgm:pt modelId="{5BB7150D-32ED-47E9-B28C-490A771B8B54}" type="pres">
      <dgm:prSet presAssocID="{F17F4290-28CD-4F7B-9E49-F07BE70A5085}" presName="node" presStyleLbl="node1" presStyleIdx="1" presStyleCnt="6">
        <dgm:presLayoutVars>
          <dgm:bulletEnabled val="1"/>
        </dgm:presLayoutVars>
      </dgm:prSet>
      <dgm:spPr/>
    </dgm:pt>
    <dgm:pt modelId="{9C471855-8BD0-4670-A88A-41729683A76E}" type="pres">
      <dgm:prSet presAssocID="{BA8B1B8F-85E1-4406-9970-EC4414B9E799}" presName="sibTrans" presStyleCnt="0"/>
      <dgm:spPr/>
    </dgm:pt>
    <dgm:pt modelId="{AF77BE43-5861-4950-9EDD-8D05A99B9502}" type="pres">
      <dgm:prSet presAssocID="{2C9414FD-B17B-4434-8926-18DF1D8CA6D8}" presName="node" presStyleLbl="node1" presStyleIdx="2" presStyleCnt="6">
        <dgm:presLayoutVars>
          <dgm:bulletEnabled val="1"/>
        </dgm:presLayoutVars>
      </dgm:prSet>
      <dgm:spPr/>
    </dgm:pt>
    <dgm:pt modelId="{4E0FF0E0-0CF1-46D7-B2DE-9139F9916D64}" type="pres">
      <dgm:prSet presAssocID="{DFD0F876-406A-44AD-884D-38B274381DCC}" presName="sibTrans" presStyleCnt="0"/>
      <dgm:spPr/>
    </dgm:pt>
    <dgm:pt modelId="{9D96A9EA-E61E-4197-B23D-24612A01333A}" type="pres">
      <dgm:prSet presAssocID="{72C89FB0-FA01-4E94-B2E9-4A0EFA752F06}" presName="node" presStyleLbl="node1" presStyleIdx="3" presStyleCnt="6">
        <dgm:presLayoutVars>
          <dgm:bulletEnabled val="1"/>
        </dgm:presLayoutVars>
      </dgm:prSet>
      <dgm:spPr/>
    </dgm:pt>
    <dgm:pt modelId="{2DF28283-3FE9-44C4-817C-86256611F7CB}" type="pres">
      <dgm:prSet presAssocID="{AA18781C-A572-4821-9128-1043D642C079}" presName="sibTrans" presStyleCnt="0"/>
      <dgm:spPr/>
    </dgm:pt>
    <dgm:pt modelId="{3FCAB057-AE49-4C74-A861-BC7D6F47E7BA}" type="pres">
      <dgm:prSet presAssocID="{E251DDB5-94CC-40B8-89A2-353AC95967A5}" presName="node" presStyleLbl="node1" presStyleIdx="4" presStyleCnt="6">
        <dgm:presLayoutVars>
          <dgm:bulletEnabled val="1"/>
        </dgm:presLayoutVars>
      </dgm:prSet>
      <dgm:spPr/>
    </dgm:pt>
    <dgm:pt modelId="{E041380B-1361-45F1-95A5-AAD93D0FEFC3}" type="pres">
      <dgm:prSet presAssocID="{2666DCDC-FB2E-4082-9744-3AF5A6FCAD76}" presName="sibTrans" presStyleCnt="0"/>
      <dgm:spPr/>
    </dgm:pt>
    <dgm:pt modelId="{90763832-FAA5-433B-ADAD-26E20A8D8F47}" type="pres">
      <dgm:prSet presAssocID="{C7606FC8-0D1C-44F4-81E5-B0A52521E860}" presName="node" presStyleLbl="node1" presStyleIdx="5" presStyleCnt="6">
        <dgm:presLayoutVars>
          <dgm:bulletEnabled val="1"/>
        </dgm:presLayoutVars>
      </dgm:prSet>
      <dgm:spPr/>
    </dgm:pt>
  </dgm:ptLst>
  <dgm:cxnLst>
    <dgm:cxn modelId="{7E044311-FCA7-4D51-8CB2-1D6DC5E17D94}" type="presOf" srcId="{FFF004C1-5869-4B39-9199-3DDA364640C6}" destId="{8DD8C69A-A47D-4BA8-89DA-8975EFAC6347}" srcOrd="0" destOrd="0" presId="urn:microsoft.com/office/officeart/2005/8/layout/default"/>
    <dgm:cxn modelId="{68088D1D-50B6-41AD-A0F2-C85385AD0C37}" srcId="{C6A12C01-C800-4D9B-91DD-A9C53CBD36DD}" destId="{72C89FB0-FA01-4E94-B2E9-4A0EFA752F06}" srcOrd="3" destOrd="0" parTransId="{D1772708-0B18-4EF0-B9D5-D172A449BD80}" sibTransId="{AA18781C-A572-4821-9128-1043D642C079}"/>
    <dgm:cxn modelId="{F8A20C25-F12E-4C43-B726-524E9308FFEE}" srcId="{C6A12C01-C800-4D9B-91DD-A9C53CBD36DD}" destId="{F17F4290-28CD-4F7B-9E49-F07BE70A5085}" srcOrd="1" destOrd="0" parTransId="{14363DD4-A3F6-4418-BC5D-939A89B56FAD}" sibTransId="{BA8B1B8F-85E1-4406-9970-EC4414B9E799}"/>
    <dgm:cxn modelId="{6FB6CE41-D6B0-4546-BCAD-1A37EFF43F18}" type="presOf" srcId="{F17F4290-28CD-4F7B-9E49-F07BE70A5085}" destId="{5BB7150D-32ED-47E9-B28C-490A771B8B54}" srcOrd="0" destOrd="0" presId="urn:microsoft.com/office/officeart/2005/8/layout/default"/>
    <dgm:cxn modelId="{CFA0146E-A6B3-4AA5-BCF4-A5C3AB524333}" srcId="{C6A12C01-C800-4D9B-91DD-A9C53CBD36DD}" destId="{2C9414FD-B17B-4434-8926-18DF1D8CA6D8}" srcOrd="2" destOrd="0" parTransId="{174FDCA3-CDB3-463A-916A-C5BE4AA70633}" sibTransId="{DFD0F876-406A-44AD-884D-38B274381DCC}"/>
    <dgm:cxn modelId="{8272B453-7906-40D9-B3A8-51013392E10E}" type="presOf" srcId="{E251DDB5-94CC-40B8-89A2-353AC95967A5}" destId="{3FCAB057-AE49-4C74-A861-BC7D6F47E7BA}" srcOrd="0" destOrd="0" presId="urn:microsoft.com/office/officeart/2005/8/layout/default"/>
    <dgm:cxn modelId="{1041469A-F4B5-4806-893D-85AB71696188}" type="presOf" srcId="{C6A12C01-C800-4D9B-91DD-A9C53CBD36DD}" destId="{4CD88EAF-1571-4733-B0F8-5CCF22B8B307}" srcOrd="0" destOrd="0" presId="urn:microsoft.com/office/officeart/2005/8/layout/default"/>
    <dgm:cxn modelId="{F5CDA3A0-7C4E-4839-BACC-9A756B2F01C3}" type="presOf" srcId="{72C89FB0-FA01-4E94-B2E9-4A0EFA752F06}" destId="{9D96A9EA-E61E-4197-B23D-24612A01333A}" srcOrd="0" destOrd="0" presId="urn:microsoft.com/office/officeart/2005/8/layout/default"/>
    <dgm:cxn modelId="{1DF0E3A0-3BC2-4324-86F2-E94FEA2EE756}" srcId="{C6A12C01-C800-4D9B-91DD-A9C53CBD36DD}" destId="{FFF004C1-5869-4B39-9199-3DDA364640C6}" srcOrd="0" destOrd="0" parTransId="{330855DD-E881-4A8D-95A0-5E7BB7DFCCA7}" sibTransId="{8D0E256C-8D9E-4864-84E1-58B9BEB60C67}"/>
    <dgm:cxn modelId="{278615B1-7A5A-449E-9DF1-E79F94B673B3}" srcId="{C6A12C01-C800-4D9B-91DD-A9C53CBD36DD}" destId="{E251DDB5-94CC-40B8-89A2-353AC95967A5}" srcOrd="4" destOrd="0" parTransId="{2F66BA87-D5ED-40D9-A9E2-81DCE9DA5818}" sibTransId="{2666DCDC-FB2E-4082-9744-3AF5A6FCAD76}"/>
    <dgm:cxn modelId="{590404BA-FB54-4B3D-9FB9-0FC1E3284655}" type="presOf" srcId="{C7606FC8-0D1C-44F4-81E5-B0A52521E860}" destId="{90763832-FAA5-433B-ADAD-26E20A8D8F47}" srcOrd="0" destOrd="0" presId="urn:microsoft.com/office/officeart/2005/8/layout/default"/>
    <dgm:cxn modelId="{57D207C5-D462-46DC-861B-D14C66E90B1E}" srcId="{C6A12C01-C800-4D9B-91DD-A9C53CBD36DD}" destId="{C7606FC8-0D1C-44F4-81E5-B0A52521E860}" srcOrd="5" destOrd="0" parTransId="{B4A58EA1-30C1-4138-AD8A-62FC099D0BA7}" sibTransId="{BF9146C5-08F9-46C1-9FE5-9B53A3D13075}"/>
    <dgm:cxn modelId="{8CF7F0C8-EA9B-42FB-9E1C-59EC95B903A0}" type="presOf" srcId="{2C9414FD-B17B-4434-8926-18DF1D8CA6D8}" destId="{AF77BE43-5861-4950-9EDD-8D05A99B9502}" srcOrd="0" destOrd="0" presId="urn:microsoft.com/office/officeart/2005/8/layout/default"/>
    <dgm:cxn modelId="{AD6370F1-C8DE-497B-834B-4E0BD8FEAE93}" type="presParOf" srcId="{4CD88EAF-1571-4733-B0F8-5CCF22B8B307}" destId="{8DD8C69A-A47D-4BA8-89DA-8975EFAC6347}" srcOrd="0" destOrd="0" presId="urn:microsoft.com/office/officeart/2005/8/layout/default"/>
    <dgm:cxn modelId="{B7C338FC-CCA0-4E03-80E5-ADCBBA815027}" type="presParOf" srcId="{4CD88EAF-1571-4733-B0F8-5CCF22B8B307}" destId="{940AB3DB-EF90-40AE-B1DF-20B17FE0B269}" srcOrd="1" destOrd="0" presId="urn:microsoft.com/office/officeart/2005/8/layout/default"/>
    <dgm:cxn modelId="{8BFDBA22-7A3C-4EEB-A4EF-ED5FBFAAB3CF}" type="presParOf" srcId="{4CD88EAF-1571-4733-B0F8-5CCF22B8B307}" destId="{5BB7150D-32ED-47E9-B28C-490A771B8B54}" srcOrd="2" destOrd="0" presId="urn:microsoft.com/office/officeart/2005/8/layout/default"/>
    <dgm:cxn modelId="{775A0B15-B8A3-40B1-90D9-F663911CDEFB}" type="presParOf" srcId="{4CD88EAF-1571-4733-B0F8-5CCF22B8B307}" destId="{9C471855-8BD0-4670-A88A-41729683A76E}" srcOrd="3" destOrd="0" presId="urn:microsoft.com/office/officeart/2005/8/layout/default"/>
    <dgm:cxn modelId="{A4434516-30B8-4A97-A388-48AD62AC0ECA}" type="presParOf" srcId="{4CD88EAF-1571-4733-B0F8-5CCF22B8B307}" destId="{AF77BE43-5861-4950-9EDD-8D05A99B9502}" srcOrd="4" destOrd="0" presId="urn:microsoft.com/office/officeart/2005/8/layout/default"/>
    <dgm:cxn modelId="{4754924A-D1C5-4797-AAC7-D5C9B1F3C577}" type="presParOf" srcId="{4CD88EAF-1571-4733-B0F8-5CCF22B8B307}" destId="{4E0FF0E0-0CF1-46D7-B2DE-9139F9916D64}" srcOrd="5" destOrd="0" presId="urn:microsoft.com/office/officeart/2005/8/layout/default"/>
    <dgm:cxn modelId="{59B5DB46-99BB-49CB-B80D-AAFB89E98B0A}" type="presParOf" srcId="{4CD88EAF-1571-4733-B0F8-5CCF22B8B307}" destId="{9D96A9EA-E61E-4197-B23D-24612A01333A}" srcOrd="6" destOrd="0" presId="urn:microsoft.com/office/officeart/2005/8/layout/default"/>
    <dgm:cxn modelId="{932DE65D-A5BE-4E42-A71E-15DF83F1F2F6}" type="presParOf" srcId="{4CD88EAF-1571-4733-B0F8-5CCF22B8B307}" destId="{2DF28283-3FE9-44C4-817C-86256611F7CB}" srcOrd="7" destOrd="0" presId="urn:microsoft.com/office/officeart/2005/8/layout/default"/>
    <dgm:cxn modelId="{F96E84E3-6879-48A3-B020-982802D4CC06}" type="presParOf" srcId="{4CD88EAF-1571-4733-B0F8-5CCF22B8B307}" destId="{3FCAB057-AE49-4C74-A861-BC7D6F47E7BA}" srcOrd="8" destOrd="0" presId="urn:microsoft.com/office/officeart/2005/8/layout/default"/>
    <dgm:cxn modelId="{E5A58232-9164-490E-B095-B2ABAA758A95}" type="presParOf" srcId="{4CD88EAF-1571-4733-B0F8-5CCF22B8B307}" destId="{E041380B-1361-45F1-95A5-AAD93D0FEFC3}" srcOrd="9" destOrd="0" presId="urn:microsoft.com/office/officeart/2005/8/layout/default"/>
    <dgm:cxn modelId="{EF857FC2-4901-4454-9092-EFD7F1A57265}" type="presParOf" srcId="{4CD88EAF-1571-4733-B0F8-5CCF22B8B307}" destId="{90763832-FAA5-433B-ADAD-26E20A8D8F47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5CFB702-D59A-41A9-9529-8796BC828C55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7054AB8-B8A8-40B4-8F67-17196DCBC6D9}">
      <dgm:prSet/>
      <dgm:spPr/>
      <dgm:t>
        <a:bodyPr/>
        <a:lstStyle/>
        <a:p>
          <a:r>
            <a:rPr lang="en-US"/>
            <a:t>Built for Everyone</a:t>
          </a:r>
        </a:p>
      </dgm:t>
    </dgm:pt>
    <dgm:pt modelId="{DA78D1DD-552A-457C-BE40-F09F60556DC8}" type="parTrans" cxnId="{33130922-9784-45B3-8975-C7959ED2CD7C}">
      <dgm:prSet/>
      <dgm:spPr/>
      <dgm:t>
        <a:bodyPr/>
        <a:lstStyle/>
        <a:p>
          <a:endParaRPr lang="en-US"/>
        </a:p>
      </dgm:t>
    </dgm:pt>
    <dgm:pt modelId="{1445DE15-1869-44A3-B974-C4660F86A032}" type="sibTrans" cxnId="{33130922-9784-45B3-8975-C7959ED2CD7C}">
      <dgm:prSet/>
      <dgm:spPr/>
      <dgm:t>
        <a:bodyPr/>
        <a:lstStyle/>
        <a:p>
          <a:endParaRPr lang="en-US"/>
        </a:p>
      </dgm:t>
    </dgm:pt>
    <dgm:pt modelId="{60577182-F0EF-4B2D-AE7B-8745E4E0B9CD}">
      <dgm:prSet/>
      <dgm:spPr/>
      <dgm:t>
        <a:bodyPr/>
        <a:lstStyle/>
        <a:p>
          <a:r>
            <a:rPr lang="en-US" b="1"/>
            <a:t>ADA-compliant interfaces: </a:t>
          </a:r>
          <a:r>
            <a:rPr lang="en-US"/>
            <a:t>tactile, visual, voice</a:t>
          </a:r>
        </a:p>
      </dgm:t>
    </dgm:pt>
    <dgm:pt modelId="{8974F82B-7B60-4A7C-8C0C-1E37A39169A4}" type="parTrans" cxnId="{544A4818-AC06-4116-8751-15123136E639}">
      <dgm:prSet/>
      <dgm:spPr/>
      <dgm:t>
        <a:bodyPr/>
        <a:lstStyle/>
        <a:p>
          <a:endParaRPr lang="en-US"/>
        </a:p>
      </dgm:t>
    </dgm:pt>
    <dgm:pt modelId="{FC8E68F2-F632-4518-8CBA-1DA6FA35A39D}" type="sibTrans" cxnId="{544A4818-AC06-4116-8751-15123136E639}">
      <dgm:prSet/>
      <dgm:spPr/>
      <dgm:t>
        <a:bodyPr/>
        <a:lstStyle/>
        <a:p>
          <a:endParaRPr lang="en-US"/>
        </a:p>
      </dgm:t>
    </dgm:pt>
    <dgm:pt modelId="{EB66B97F-23F6-4C06-A0C9-0A681DD47D61}">
      <dgm:prSet/>
      <dgm:spPr/>
      <dgm:t>
        <a:bodyPr/>
        <a:lstStyle/>
        <a:p>
          <a:r>
            <a:rPr lang="en-US" b="1"/>
            <a:t>Neurodiverse UX: </a:t>
          </a:r>
          <a:r>
            <a:rPr lang="en-US"/>
            <a:t>scenario-based personalization</a:t>
          </a:r>
        </a:p>
      </dgm:t>
    </dgm:pt>
    <dgm:pt modelId="{9EC7E5F5-BCC2-4605-A047-26541BEB5407}" type="parTrans" cxnId="{57F76A1D-DF02-46D5-8FF8-241889F88453}">
      <dgm:prSet/>
      <dgm:spPr/>
      <dgm:t>
        <a:bodyPr/>
        <a:lstStyle/>
        <a:p>
          <a:endParaRPr lang="en-US"/>
        </a:p>
      </dgm:t>
    </dgm:pt>
    <dgm:pt modelId="{36A49A7C-9931-4823-BA92-C600F88A23D8}" type="sibTrans" cxnId="{57F76A1D-DF02-46D5-8FF8-241889F88453}">
      <dgm:prSet/>
      <dgm:spPr/>
      <dgm:t>
        <a:bodyPr/>
        <a:lstStyle/>
        <a:p>
          <a:endParaRPr lang="en-US"/>
        </a:p>
      </dgm:t>
    </dgm:pt>
    <dgm:pt modelId="{E4C29FDA-F69E-4969-ACE6-EDA9D034FE9A}">
      <dgm:prSet/>
      <dgm:spPr/>
      <dgm:t>
        <a:bodyPr/>
        <a:lstStyle/>
        <a:p>
          <a:r>
            <a:rPr lang="en-US" b="1" dirty="0"/>
            <a:t>ESG dashboards: </a:t>
          </a:r>
          <a:r>
            <a:rPr lang="en-US" dirty="0"/>
            <a:t>real-time sustainability metrics</a:t>
          </a:r>
        </a:p>
      </dgm:t>
    </dgm:pt>
    <dgm:pt modelId="{A602CC5D-D007-411A-BC80-D521001B73EB}" type="parTrans" cxnId="{FF8CE2F0-8053-4FD8-B888-1A9C10332D82}">
      <dgm:prSet/>
      <dgm:spPr/>
      <dgm:t>
        <a:bodyPr/>
        <a:lstStyle/>
        <a:p>
          <a:endParaRPr lang="en-US"/>
        </a:p>
      </dgm:t>
    </dgm:pt>
    <dgm:pt modelId="{8AC787DA-A658-477E-9553-B5F0D4F84008}" type="sibTrans" cxnId="{FF8CE2F0-8053-4FD8-B888-1A9C10332D82}">
      <dgm:prSet/>
      <dgm:spPr/>
      <dgm:t>
        <a:bodyPr/>
        <a:lstStyle/>
        <a:p>
          <a:endParaRPr lang="en-US"/>
        </a:p>
      </dgm:t>
    </dgm:pt>
    <dgm:pt modelId="{C9038B2F-4709-4CF8-A141-90675E2D36CC}">
      <dgm:prSet/>
      <dgm:spPr/>
      <dgm:t>
        <a:bodyPr/>
        <a:lstStyle/>
        <a:p>
          <a:r>
            <a:rPr lang="en-US" b="1"/>
            <a:t>GDPR-ready: </a:t>
          </a:r>
          <a:r>
            <a:rPr lang="en-US"/>
            <a:t>encrypted, consent-based data flows</a:t>
          </a:r>
        </a:p>
      </dgm:t>
    </dgm:pt>
    <dgm:pt modelId="{A1161542-5C74-4688-83AF-A80551BD7724}" type="parTrans" cxnId="{473B7C3A-DEF2-4142-BD2A-2979FD058C53}">
      <dgm:prSet/>
      <dgm:spPr/>
      <dgm:t>
        <a:bodyPr/>
        <a:lstStyle/>
        <a:p>
          <a:endParaRPr lang="en-US"/>
        </a:p>
      </dgm:t>
    </dgm:pt>
    <dgm:pt modelId="{A1EE2AF7-11D4-41D3-8D83-77A504C107B0}" type="sibTrans" cxnId="{473B7C3A-DEF2-4142-BD2A-2979FD058C53}">
      <dgm:prSet/>
      <dgm:spPr/>
      <dgm:t>
        <a:bodyPr/>
        <a:lstStyle/>
        <a:p>
          <a:endParaRPr lang="en-US"/>
        </a:p>
      </dgm:t>
    </dgm:pt>
    <dgm:pt modelId="{E793B714-5F6D-47A8-9715-2E2C42ED103A}">
      <dgm:prSet/>
      <dgm:spPr/>
      <dgm:t>
        <a:bodyPr/>
        <a:lstStyle/>
        <a:p>
          <a:r>
            <a:rPr lang="en-US" b="1"/>
            <a:t>For students: </a:t>
          </a:r>
          <a:r>
            <a:rPr lang="en-US"/>
            <a:t>Understand inclusive design principles</a:t>
          </a:r>
        </a:p>
      </dgm:t>
    </dgm:pt>
    <dgm:pt modelId="{1FDF6EC2-D0D7-4B67-BEA1-95A33AAC4CC8}" type="parTrans" cxnId="{8B7052D3-1B96-4615-B394-988D11BE3AA1}">
      <dgm:prSet/>
      <dgm:spPr/>
      <dgm:t>
        <a:bodyPr/>
        <a:lstStyle/>
        <a:p>
          <a:endParaRPr lang="en-US"/>
        </a:p>
      </dgm:t>
    </dgm:pt>
    <dgm:pt modelId="{3F8B3C28-396D-4567-91B9-FF39EA9D8DB1}" type="sibTrans" cxnId="{8B7052D3-1B96-4615-B394-988D11BE3AA1}">
      <dgm:prSet/>
      <dgm:spPr/>
      <dgm:t>
        <a:bodyPr/>
        <a:lstStyle/>
        <a:p>
          <a:endParaRPr lang="en-US"/>
        </a:p>
      </dgm:t>
    </dgm:pt>
    <dgm:pt modelId="{8652C23C-6282-47C5-BF97-ACA5C1F6212C}">
      <dgm:prSet/>
      <dgm:spPr/>
      <dgm:t>
        <a:bodyPr/>
        <a:lstStyle/>
        <a:p>
          <a:r>
            <a:rPr lang="en-US" b="1"/>
            <a:t>For teams: </a:t>
          </a:r>
          <a:r>
            <a:rPr lang="en-US"/>
            <a:t>Ensure compliance in daily operations</a:t>
          </a:r>
        </a:p>
      </dgm:t>
    </dgm:pt>
    <dgm:pt modelId="{3DD883E9-2AB7-424A-9B31-57C71D41AB71}" type="parTrans" cxnId="{7CD0CF77-278F-4D2D-9C85-592800E5C1F2}">
      <dgm:prSet/>
      <dgm:spPr/>
      <dgm:t>
        <a:bodyPr/>
        <a:lstStyle/>
        <a:p>
          <a:endParaRPr lang="en-US"/>
        </a:p>
      </dgm:t>
    </dgm:pt>
    <dgm:pt modelId="{AF3FD70D-A143-4A46-9B5C-A54FB9380FF5}" type="sibTrans" cxnId="{7CD0CF77-278F-4D2D-9C85-592800E5C1F2}">
      <dgm:prSet/>
      <dgm:spPr/>
      <dgm:t>
        <a:bodyPr/>
        <a:lstStyle/>
        <a:p>
          <a:endParaRPr lang="en-US"/>
        </a:p>
      </dgm:t>
    </dgm:pt>
    <dgm:pt modelId="{7A02228E-2CEA-44E2-A91A-42230B5991A9}" type="pres">
      <dgm:prSet presAssocID="{95CFB702-D59A-41A9-9529-8796BC828C55}" presName="Name0" presStyleCnt="0">
        <dgm:presLayoutVars>
          <dgm:dir/>
          <dgm:resizeHandles val="exact"/>
        </dgm:presLayoutVars>
      </dgm:prSet>
      <dgm:spPr/>
    </dgm:pt>
    <dgm:pt modelId="{0175FEAC-A073-4BBD-A570-EED5DF8EF1BB}" type="pres">
      <dgm:prSet presAssocID="{07054AB8-B8A8-40B4-8F67-17196DCBC6D9}" presName="node" presStyleLbl="node1" presStyleIdx="0" presStyleCnt="7">
        <dgm:presLayoutVars>
          <dgm:bulletEnabled val="1"/>
        </dgm:presLayoutVars>
      </dgm:prSet>
      <dgm:spPr/>
    </dgm:pt>
    <dgm:pt modelId="{F5674AB3-ACF9-4B4D-98B9-20628869099C}" type="pres">
      <dgm:prSet presAssocID="{1445DE15-1869-44A3-B974-C4660F86A032}" presName="sibTrans" presStyleLbl="sibTrans1D1" presStyleIdx="0" presStyleCnt="6"/>
      <dgm:spPr/>
    </dgm:pt>
    <dgm:pt modelId="{A3B7A10B-E51A-4856-9D94-FB0034B556C6}" type="pres">
      <dgm:prSet presAssocID="{1445DE15-1869-44A3-B974-C4660F86A032}" presName="connectorText" presStyleLbl="sibTrans1D1" presStyleIdx="0" presStyleCnt="6"/>
      <dgm:spPr/>
    </dgm:pt>
    <dgm:pt modelId="{289A7F6A-B8F0-4ED2-A2A2-0C85C445C52E}" type="pres">
      <dgm:prSet presAssocID="{60577182-F0EF-4B2D-AE7B-8745E4E0B9CD}" presName="node" presStyleLbl="node1" presStyleIdx="1" presStyleCnt="7">
        <dgm:presLayoutVars>
          <dgm:bulletEnabled val="1"/>
        </dgm:presLayoutVars>
      </dgm:prSet>
      <dgm:spPr/>
    </dgm:pt>
    <dgm:pt modelId="{AEFA3F85-23BE-4A48-ACD9-A9713414871D}" type="pres">
      <dgm:prSet presAssocID="{FC8E68F2-F632-4518-8CBA-1DA6FA35A39D}" presName="sibTrans" presStyleLbl="sibTrans1D1" presStyleIdx="1" presStyleCnt="6"/>
      <dgm:spPr/>
    </dgm:pt>
    <dgm:pt modelId="{A0B57840-1155-454D-923F-DA35DC70F3AC}" type="pres">
      <dgm:prSet presAssocID="{FC8E68F2-F632-4518-8CBA-1DA6FA35A39D}" presName="connectorText" presStyleLbl="sibTrans1D1" presStyleIdx="1" presStyleCnt="6"/>
      <dgm:spPr/>
    </dgm:pt>
    <dgm:pt modelId="{A6B74D91-9C55-452D-9195-1DE45C502EF2}" type="pres">
      <dgm:prSet presAssocID="{EB66B97F-23F6-4C06-A0C9-0A681DD47D61}" presName="node" presStyleLbl="node1" presStyleIdx="2" presStyleCnt="7">
        <dgm:presLayoutVars>
          <dgm:bulletEnabled val="1"/>
        </dgm:presLayoutVars>
      </dgm:prSet>
      <dgm:spPr/>
    </dgm:pt>
    <dgm:pt modelId="{949D58E0-F577-4EA5-A89B-152FC480A92B}" type="pres">
      <dgm:prSet presAssocID="{36A49A7C-9931-4823-BA92-C600F88A23D8}" presName="sibTrans" presStyleLbl="sibTrans1D1" presStyleIdx="2" presStyleCnt="6"/>
      <dgm:spPr/>
    </dgm:pt>
    <dgm:pt modelId="{2ABE4656-B209-48E6-AB88-E2D66AAC57D7}" type="pres">
      <dgm:prSet presAssocID="{36A49A7C-9931-4823-BA92-C600F88A23D8}" presName="connectorText" presStyleLbl="sibTrans1D1" presStyleIdx="2" presStyleCnt="6"/>
      <dgm:spPr/>
    </dgm:pt>
    <dgm:pt modelId="{A17FEB7E-A682-49A2-B864-3733F4F9E6F7}" type="pres">
      <dgm:prSet presAssocID="{E4C29FDA-F69E-4969-ACE6-EDA9D034FE9A}" presName="node" presStyleLbl="node1" presStyleIdx="3" presStyleCnt="7">
        <dgm:presLayoutVars>
          <dgm:bulletEnabled val="1"/>
        </dgm:presLayoutVars>
      </dgm:prSet>
      <dgm:spPr/>
    </dgm:pt>
    <dgm:pt modelId="{4FC4AA3E-2CDE-4ED9-A2FD-2E957C5A0825}" type="pres">
      <dgm:prSet presAssocID="{8AC787DA-A658-477E-9553-B5F0D4F84008}" presName="sibTrans" presStyleLbl="sibTrans1D1" presStyleIdx="3" presStyleCnt="6"/>
      <dgm:spPr/>
    </dgm:pt>
    <dgm:pt modelId="{068ECB56-BE93-4FB3-89B9-44D0F967E7B1}" type="pres">
      <dgm:prSet presAssocID="{8AC787DA-A658-477E-9553-B5F0D4F84008}" presName="connectorText" presStyleLbl="sibTrans1D1" presStyleIdx="3" presStyleCnt="6"/>
      <dgm:spPr/>
    </dgm:pt>
    <dgm:pt modelId="{A2C5468B-6E16-47DE-9520-F9B109500DE0}" type="pres">
      <dgm:prSet presAssocID="{C9038B2F-4709-4CF8-A141-90675E2D36CC}" presName="node" presStyleLbl="node1" presStyleIdx="4" presStyleCnt="7">
        <dgm:presLayoutVars>
          <dgm:bulletEnabled val="1"/>
        </dgm:presLayoutVars>
      </dgm:prSet>
      <dgm:spPr/>
    </dgm:pt>
    <dgm:pt modelId="{84B4612A-7B0D-442D-BBA3-367CFF27C5D9}" type="pres">
      <dgm:prSet presAssocID="{A1EE2AF7-11D4-41D3-8D83-77A504C107B0}" presName="sibTrans" presStyleLbl="sibTrans1D1" presStyleIdx="4" presStyleCnt="6"/>
      <dgm:spPr/>
    </dgm:pt>
    <dgm:pt modelId="{D8AC4C20-26E7-462B-BDC6-FE674C65D23E}" type="pres">
      <dgm:prSet presAssocID="{A1EE2AF7-11D4-41D3-8D83-77A504C107B0}" presName="connectorText" presStyleLbl="sibTrans1D1" presStyleIdx="4" presStyleCnt="6"/>
      <dgm:spPr/>
    </dgm:pt>
    <dgm:pt modelId="{423EF6F0-9425-43AA-8FE8-85CBA6320BD0}" type="pres">
      <dgm:prSet presAssocID="{E793B714-5F6D-47A8-9715-2E2C42ED103A}" presName="node" presStyleLbl="node1" presStyleIdx="5" presStyleCnt="7">
        <dgm:presLayoutVars>
          <dgm:bulletEnabled val="1"/>
        </dgm:presLayoutVars>
      </dgm:prSet>
      <dgm:spPr/>
    </dgm:pt>
    <dgm:pt modelId="{C4951F96-A81D-465F-B23E-9282A024E7D0}" type="pres">
      <dgm:prSet presAssocID="{3F8B3C28-396D-4567-91B9-FF39EA9D8DB1}" presName="sibTrans" presStyleLbl="sibTrans1D1" presStyleIdx="5" presStyleCnt="6"/>
      <dgm:spPr/>
    </dgm:pt>
    <dgm:pt modelId="{9C7BDC16-6217-443F-BABE-CC3D091E7786}" type="pres">
      <dgm:prSet presAssocID="{3F8B3C28-396D-4567-91B9-FF39EA9D8DB1}" presName="connectorText" presStyleLbl="sibTrans1D1" presStyleIdx="5" presStyleCnt="6"/>
      <dgm:spPr/>
    </dgm:pt>
    <dgm:pt modelId="{5DE68E4A-9DB3-45F1-B7E1-8B244493EAF0}" type="pres">
      <dgm:prSet presAssocID="{8652C23C-6282-47C5-BF97-ACA5C1F6212C}" presName="node" presStyleLbl="node1" presStyleIdx="6" presStyleCnt="7">
        <dgm:presLayoutVars>
          <dgm:bulletEnabled val="1"/>
        </dgm:presLayoutVars>
      </dgm:prSet>
      <dgm:spPr/>
    </dgm:pt>
  </dgm:ptLst>
  <dgm:cxnLst>
    <dgm:cxn modelId="{87E9A414-4BBC-4E51-B85D-5ECD744BD6E3}" type="presOf" srcId="{A1EE2AF7-11D4-41D3-8D83-77A504C107B0}" destId="{84B4612A-7B0D-442D-BBA3-367CFF27C5D9}" srcOrd="0" destOrd="0" presId="urn:microsoft.com/office/officeart/2016/7/layout/RepeatingBendingProcessNew"/>
    <dgm:cxn modelId="{544A4818-AC06-4116-8751-15123136E639}" srcId="{95CFB702-D59A-41A9-9529-8796BC828C55}" destId="{60577182-F0EF-4B2D-AE7B-8745E4E0B9CD}" srcOrd="1" destOrd="0" parTransId="{8974F82B-7B60-4A7C-8C0C-1E37A39169A4}" sibTransId="{FC8E68F2-F632-4518-8CBA-1DA6FA35A39D}"/>
    <dgm:cxn modelId="{57F76A1D-DF02-46D5-8FF8-241889F88453}" srcId="{95CFB702-D59A-41A9-9529-8796BC828C55}" destId="{EB66B97F-23F6-4C06-A0C9-0A681DD47D61}" srcOrd="2" destOrd="0" parTransId="{9EC7E5F5-BCC2-4605-A047-26541BEB5407}" sibTransId="{36A49A7C-9931-4823-BA92-C600F88A23D8}"/>
    <dgm:cxn modelId="{33130922-9784-45B3-8975-C7959ED2CD7C}" srcId="{95CFB702-D59A-41A9-9529-8796BC828C55}" destId="{07054AB8-B8A8-40B4-8F67-17196DCBC6D9}" srcOrd="0" destOrd="0" parTransId="{DA78D1DD-552A-457C-BE40-F09F60556DC8}" sibTransId="{1445DE15-1869-44A3-B974-C4660F86A032}"/>
    <dgm:cxn modelId="{198FDB2C-9869-4A47-A01C-C53F3140ED84}" type="presOf" srcId="{FC8E68F2-F632-4518-8CBA-1DA6FA35A39D}" destId="{AEFA3F85-23BE-4A48-ACD9-A9713414871D}" srcOrd="0" destOrd="0" presId="urn:microsoft.com/office/officeart/2016/7/layout/RepeatingBendingProcessNew"/>
    <dgm:cxn modelId="{2F8C9E34-CBC6-49DF-9561-43E5528B4F9C}" type="presOf" srcId="{36A49A7C-9931-4823-BA92-C600F88A23D8}" destId="{2ABE4656-B209-48E6-AB88-E2D66AAC57D7}" srcOrd="1" destOrd="0" presId="urn:microsoft.com/office/officeart/2016/7/layout/RepeatingBendingProcessNew"/>
    <dgm:cxn modelId="{CCCE5939-BC59-47C0-AF04-04877A439C01}" type="presOf" srcId="{E4C29FDA-F69E-4969-ACE6-EDA9D034FE9A}" destId="{A17FEB7E-A682-49A2-B864-3733F4F9E6F7}" srcOrd="0" destOrd="0" presId="urn:microsoft.com/office/officeart/2016/7/layout/RepeatingBendingProcessNew"/>
    <dgm:cxn modelId="{473B7C3A-DEF2-4142-BD2A-2979FD058C53}" srcId="{95CFB702-D59A-41A9-9529-8796BC828C55}" destId="{C9038B2F-4709-4CF8-A141-90675E2D36CC}" srcOrd="4" destOrd="0" parTransId="{A1161542-5C74-4688-83AF-A80551BD7724}" sibTransId="{A1EE2AF7-11D4-41D3-8D83-77A504C107B0}"/>
    <dgm:cxn modelId="{D5C74D43-3F11-4A6B-88D1-FD1EBA9E801B}" type="presOf" srcId="{E793B714-5F6D-47A8-9715-2E2C42ED103A}" destId="{423EF6F0-9425-43AA-8FE8-85CBA6320BD0}" srcOrd="0" destOrd="0" presId="urn:microsoft.com/office/officeart/2016/7/layout/RepeatingBendingProcessNew"/>
    <dgm:cxn modelId="{54BA4848-5C65-41AA-ACCC-03DEA320E40B}" type="presOf" srcId="{A1EE2AF7-11D4-41D3-8D83-77A504C107B0}" destId="{D8AC4C20-26E7-462B-BDC6-FE674C65D23E}" srcOrd="1" destOrd="0" presId="urn:microsoft.com/office/officeart/2016/7/layout/RepeatingBendingProcessNew"/>
    <dgm:cxn modelId="{28C26A6C-821B-47A2-AAD6-7CA057C3E1FA}" type="presOf" srcId="{8AC787DA-A658-477E-9553-B5F0D4F84008}" destId="{068ECB56-BE93-4FB3-89B9-44D0F967E7B1}" srcOrd="1" destOrd="0" presId="urn:microsoft.com/office/officeart/2016/7/layout/RepeatingBendingProcessNew"/>
    <dgm:cxn modelId="{E23AE54C-C7CD-4530-AA2A-4951BB3ED1CB}" type="presOf" srcId="{07054AB8-B8A8-40B4-8F67-17196DCBC6D9}" destId="{0175FEAC-A073-4BBD-A570-EED5DF8EF1BB}" srcOrd="0" destOrd="0" presId="urn:microsoft.com/office/officeart/2016/7/layout/RepeatingBendingProcessNew"/>
    <dgm:cxn modelId="{7CD0CF77-278F-4D2D-9C85-592800E5C1F2}" srcId="{95CFB702-D59A-41A9-9529-8796BC828C55}" destId="{8652C23C-6282-47C5-BF97-ACA5C1F6212C}" srcOrd="6" destOrd="0" parTransId="{3DD883E9-2AB7-424A-9B31-57C71D41AB71}" sibTransId="{AF3FD70D-A143-4A46-9B5C-A54FB9380FF5}"/>
    <dgm:cxn modelId="{7F387586-5088-4959-941B-151B8262DC2D}" type="presOf" srcId="{95CFB702-D59A-41A9-9529-8796BC828C55}" destId="{7A02228E-2CEA-44E2-A91A-42230B5991A9}" srcOrd="0" destOrd="0" presId="urn:microsoft.com/office/officeart/2016/7/layout/RepeatingBendingProcessNew"/>
    <dgm:cxn modelId="{C22CB491-D212-4503-BF20-52BAB9F53FEF}" type="presOf" srcId="{8AC787DA-A658-477E-9553-B5F0D4F84008}" destId="{4FC4AA3E-2CDE-4ED9-A2FD-2E957C5A0825}" srcOrd="0" destOrd="0" presId="urn:microsoft.com/office/officeart/2016/7/layout/RepeatingBendingProcessNew"/>
    <dgm:cxn modelId="{AE762392-9B70-4F72-BC23-5992498D78F1}" type="presOf" srcId="{EB66B97F-23F6-4C06-A0C9-0A681DD47D61}" destId="{A6B74D91-9C55-452D-9195-1DE45C502EF2}" srcOrd="0" destOrd="0" presId="urn:microsoft.com/office/officeart/2016/7/layout/RepeatingBendingProcessNew"/>
    <dgm:cxn modelId="{20E8D193-FF56-4C9B-A5EB-CE29C5F624A3}" type="presOf" srcId="{3F8B3C28-396D-4567-91B9-FF39EA9D8DB1}" destId="{9C7BDC16-6217-443F-BABE-CC3D091E7786}" srcOrd="1" destOrd="0" presId="urn:microsoft.com/office/officeart/2016/7/layout/RepeatingBendingProcessNew"/>
    <dgm:cxn modelId="{711E9498-A946-4068-BA30-07A0B087B16D}" type="presOf" srcId="{FC8E68F2-F632-4518-8CBA-1DA6FA35A39D}" destId="{A0B57840-1155-454D-923F-DA35DC70F3AC}" srcOrd="1" destOrd="0" presId="urn:microsoft.com/office/officeart/2016/7/layout/RepeatingBendingProcessNew"/>
    <dgm:cxn modelId="{48970EB4-4A9F-4CE8-9C0E-E7C5F6CFD52D}" type="presOf" srcId="{3F8B3C28-396D-4567-91B9-FF39EA9D8DB1}" destId="{C4951F96-A81D-465F-B23E-9282A024E7D0}" srcOrd="0" destOrd="0" presId="urn:microsoft.com/office/officeart/2016/7/layout/RepeatingBendingProcessNew"/>
    <dgm:cxn modelId="{674FFECC-D3DC-4761-95B6-504E0158D860}" type="presOf" srcId="{60577182-F0EF-4B2D-AE7B-8745E4E0B9CD}" destId="{289A7F6A-B8F0-4ED2-A2A2-0C85C445C52E}" srcOrd="0" destOrd="0" presId="urn:microsoft.com/office/officeart/2016/7/layout/RepeatingBendingProcessNew"/>
    <dgm:cxn modelId="{69F7F4CE-EA1D-44C1-B7AF-5BDDD0DC0738}" type="presOf" srcId="{36A49A7C-9931-4823-BA92-C600F88A23D8}" destId="{949D58E0-F577-4EA5-A89B-152FC480A92B}" srcOrd="0" destOrd="0" presId="urn:microsoft.com/office/officeart/2016/7/layout/RepeatingBendingProcessNew"/>
    <dgm:cxn modelId="{8B7052D3-1B96-4615-B394-988D11BE3AA1}" srcId="{95CFB702-D59A-41A9-9529-8796BC828C55}" destId="{E793B714-5F6D-47A8-9715-2E2C42ED103A}" srcOrd="5" destOrd="0" parTransId="{1FDF6EC2-D0D7-4B67-BEA1-95A33AAC4CC8}" sibTransId="{3F8B3C28-396D-4567-91B9-FF39EA9D8DB1}"/>
    <dgm:cxn modelId="{43F491D3-1B0E-45D3-B0DE-572811D979BB}" type="presOf" srcId="{8652C23C-6282-47C5-BF97-ACA5C1F6212C}" destId="{5DE68E4A-9DB3-45F1-B7E1-8B244493EAF0}" srcOrd="0" destOrd="0" presId="urn:microsoft.com/office/officeart/2016/7/layout/RepeatingBendingProcessNew"/>
    <dgm:cxn modelId="{0345A6DA-389D-41F0-AD04-B787284FACFC}" type="presOf" srcId="{1445DE15-1869-44A3-B974-C4660F86A032}" destId="{F5674AB3-ACF9-4B4D-98B9-20628869099C}" srcOrd="0" destOrd="0" presId="urn:microsoft.com/office/officeart/2016/7/layout/RepeatingBendingProcessNew"/>
    <dgm:cxn modelId="{81CCC5E1-0F78-4213-B6DA-3127E30B0D51}" type="presOf" srcId="{C9038B2F-4709-4CF8-A141-90675E2D36CC}" destId="{A2C5468B-6E16-47DE-9520-F9B109500DE0}" srcOrd="0" destOrd="0" presId="urn:microsoft.com/office/officeart/2016/7/layout/RepeatingBendingProcessNew"/>
    <dgm:cxn modelId="{FF8CE2F0-8053-4FD8-B888-1A9C10332D82}" srcId="{95CFB702-D59A-41A9-9529-8796BC828C55}" destId="{E4C29FDA-F69E-4969-ACE6-EDA9D034FE9A}" srcOrd="3" destOrd="0" parTransId="{A602CC5D-D007-411A-BC80-D521001B73EB}" sibTransId="{8AC787DA-A658-477E-9553-B5F0D4F84008}"/>
    <dgm:cxn modelId="{A04707F2-2662-477C-AE01-446541784934}" type="presOf" srcId="{1445DE15-1869-44A3-B974-C4660F86A032}" destId="{A3B7A10B-E51A-4856-9D94-FB0034B556C6}" srcOrd="1" destOrd="0" presId="urn:microsoft.com/office/officeart/2016/7/layout/RepeatingBendingProcessNew"/>
    <dgm:cxn modelId="{F5FF1198-3BCB-4F3B-B43F-A601636621DD}" type="presParOf" srcId="{7A02228E-2CEA-44E2-A91A-42230B5991A9}" destId="{0175FEAC-A073-4BBD-A570-EED5DF8EF1BB}" srcOrd="0" destOrd="0" presId="urn:microsoft.com/office/officeart/2016/7/layout/RepeatingBendingProcessNew"/>
    <dgm:cxn modelId="{5373DFB0-6EDC-4EDA-B484-A3BE9B7AAB56}" type="presParOf" srcId="{7A02228E-2CEA-44E2-A91A-42230B5991A9}" destId="{F5674AB3-ACF9-4B4D-98B9-20628869099C}" srcOrd="1" destOrd="0" presId="urn:microsoft.com/office/officeart/2016/7/layout/RepeatingBendingProcessNew"/>
    <dgm:cxn modelId="{4DB13D04-7660-4E91-A0E2-13B620FFE997}" type="presParOf" srcId="{F5674AB3-ACF9-4B4D-98B9-20628869099C}" destId="{A3B7A10B-E51A-4856-9D94-FB0034B556C6}" srcOrd="0" destOrd="0" presId="urn:microsoft.com/office/officeart/2016/7/layout/RepeatingBendingProcessNew"/>
    <dgm:cxn modelId="{7013E710-43E4-49E5-9C06-B3AD7FBA7929}" type="presParOf" srcId="{7A02228E-2CEA-44E2-A91A-42230B5991A9}" destId="{289A7F6A-B8F0-4ED2-A2A2-0C85C445C52E}" srcOrd="2" destOrd="0" presId="urn:microsoft.com/office/officeart/2016/7/layout/RepeatingBendingProcessNew"/>
    <dgm:cxn modelId="{3B3979E1-96B1-4293-8B54-D6A083490396}" type="presParOf" srcId="{7A02228E-2CEA-44E2-A91A-42230B5991A9}" destId="{AEFA3F85-23BE-4A48-ACD9-A9713414871D}" srcOrd="3" destOrd="0" presId="urn:microsoft.com/office/officeart/2016/7/layout/RepeatingBendingProcessNew"/>
    <dgm:cxn modelId="{AB174A5F-CB60-44E9-A367-AD70718AD72C}" type="presParOf" srcId="{AEFA3F85-23BE-4A48-ACD9-A9713414871D}" destId="{A0B57840-1155-454D-923F-DA35DC70F3AC}" srcOrd="0" destOrd="0" presId="urn:microsoft.com/office/officeart/2016/7/layout/RepeatingBendingProcessNew"/>
    <dgm:cxn modelId="{C0EF2926-8815-499E-8F79-6E07B39AF8D5}" type="presParOf" srcId="{7A02228E-2CEA-44E2-A91A-42230B5991A9}" destId="{A6B74D91-9C55-452D-9195-1DE45C502EF2}" srcOrd="4" destOrd="0" presId="urn:microsoft.com/office/officeart/2016/7/layout/RepeatingBendingProcessNew"/>
    <dgm:cxn modelId="{C1C12FA5-5EBE-4543-994B-D89968277CA6}" type="presParOf" srcId="{7A02228E-2CEA-44E2-A91A-42230B5991A9}" destId="{949D58E0-F577-4EA5-A89B-152FC480A92B}" srcOrd="5" destOrd="0" presId="urn:microsoft.com/office/officeart/2016/7/layout/RepeatingBendingProcessNew"/>
    <dgm:cxn modelId="{7894638E-5741-4E37-B693-1635006293FC}" type="presParOf" srcId="{949D58E0-F577-4EA5-A89B-152FC480A92B}" destId="{2ABE4656-B209-48E6-AB88-E2D66AAC57D7}" srcOrd="0" destOrd="0" presId="urn:microsoft.com/office/officeart/2016/7/layout/RepeatingBendingProcessNew"/>
    <dgm:cxn modelId="{E3830AA9-CB2F-4A88-930F-FCE503DD395F}" type="presParOf" srcId="{7A02228E-2CEA-44E2-A91A-42230B5991A9}" destId="{A17FEB7E-A682-49A2-B864-3733F4F9E6F7}" srcOrd="6" destOrd="0" presId="urn:microsoft.com/office/officeart/2016/7/layout/RepeatingBendingProcessNew"/>
    <dgm:cxn modelId="{11988696-AC13-4FA3-8C6E-24C32302111A}" type="presParOf" srcId="{7A02228E-2CEA-44E2-A91A-42230B5991A9}" destId="{4FC4AA3E-2CDE-4ED9-A2FD-2E957C5A0825}" srcOrd="7" destOrd="0" presId="urn:microsoft.com/office/officeart/2016/7/layout/RepeatingBendingProcessNew"/>
    <dgm:cxn modelId="{51D1A91E-0419-47E8-8DF8-B375247EECF3}" type="presParOf" srcId="{4FC4AA3E-2CDE-4ED9-A2FD-2E957C5A0825}" destId="{068ECB56-BE93-4FB3-89B9-44D0F967E7B1}" srcOrd="0" destOrd="0" presId="urn:microsoft.com/office/officeart/2016/7/layout/RepeatingBendingProcessNew"/>
    <dgm:cxn modelId="{2AE6594B-1EA3-41B2-A623-9F20EEC10F73}" type="presParOf" srcId="{7A02228E-2CEA-44E2-A91A-42230B5991A9}" destId="{A2C5468B-6E16-47DE-9520-F9B109500DE0}" srcOrd="8" destOrd="0" presId="urn:microsoft.com/office/officeart/2016/7/layout/RepeatingBendingProcessNew"/>
    <dgm:cxn modelId="{AB1B2A9E-20E1-413B-B452-CD752EDB4A2F}" type="presParOf" srcId="{7A02228E-2CEA-44E2-A91A-42230B5991A9}" destId="{84B4612A-7B0D-442D-BBA3-367CFF27C5D9}" srcOrd="9" destOrd="0" presId="urn:microsoft.com/office/officeart/2016/7/layout/RepeatingBendingProcessNew"/>
    <dgm:cxn modelId="{EE3E9EFB-53F2-4DB6-9293-23D347DD2945}" type="presParOf" srcId="{84B4612A-7B0D-442D-BBA3-367CFF27C5D9}" destId="{D8AC4C20-26E7-462B-BDC6-FE674C65D23E}" srcOrd="0" destOrd="0" presId="urn:microsoft.com/office/officeart/2016/7/layout/RepeatingBendingProcessNew"/>
    <dgm:cxn modelId="{47CDC2B1-9C27-41F8-9D1A-D4D1EADBA970}" type="presParOf" srcId="{7A02228E-2CEA-44E2-A91A-42230B5991A9}" destId="{423EF6F0-9425-43AA-8FE8-85CBA6320BD0}" srcOrd="10" destOrd="0" presId="urn:microsoft.com/office/officeart/2016/7/layout/RepeatingBendingProcessNew"/>
    <dgm:cxn modelId="{FF7BB66B-39A9-427F-AA16-35B003166C23}" type="presParOf" srcId="{7A02228E-2CEA-44E2-A91A-42230B5991A9}" destId="{C4951F96-A81D-465F-B23E-9282A024E7D0}" srcOrd="11" destOrd="0" presId="urn:microsoft.com/office/officeart/2016/7/layout/RepeatingBendingProcessNew"/>
    <dgm:cxn modelId="{10E4973B-3106-4FC8-A650-FE3E0E912C86}" type="presParOf" srcId="{C4951F96-A81D-465F-B23E-9282A024E7D0}" destId="{9C7BDC16-6217-443F-BABE-CC3D091E7786}" srcOrd="0" destOrd="0" presId="urn:microsoft.com/office/officeart/2016/7/layout/RepeatingBendingProcessNew"/>
    <dgm:cxn modelId="{EFC64AAE-7B54-49B3-B2AE-1AFCBE96D91F}" type="presParOf" srcId="{7A02228E-2CEA-44E2-A91A-42230B5991A9}" destId="{5DE68E4A-9DB3-45F1-B7E1-8B244493EAF0}" srcOrd="12" destOrd="0" presId="urn:microsoft.com/office/officeart/2016/7/layout/RepeatingBendingProcessNew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1E81B3E-74C9-4ABF-9981-BDBC837EC6FB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96DDD0B-FE9B-45B8-B792-52E367D63611}">
      <dgm:prSet/>
      <dgm:spPr/>
      <dgm:t>
        <a:bodyPr/>
        <a:lstStyle/>
        <a:p>
          <a:r>
            <a:rPr lang="en-US"/>
            <a:t>From Tech to Impact</a:t>
          </a:r>
        </a:p>
      </dgm:t>
    </dgm:pt>
    <dgm:pt modelId="{C21EDFA1-6F3C-42D3-9AFE-5CE60ACD2CB7}" type="parTrans" cxnId="{38324F9D-4274-439C-A476-C320E356A47A}">
      <dgm:prSet/>
      <dgm:spPr/>
      <dgm:t>
        <a:bodyPr/>
        <a:lstStyle/>
        <a:p>
          <a:endParaRPr lang="en-US"/>
        </a:p>
      </dgm:t>
    </dgm:pt>
    <dgm:pt modelId="{967E16EC-E79A-44F9-BE86-4C72DC7E4AC8}" type="sibTrans" cxnId="{38324F9D-4274-439C-A476-C320E356A47A}">
      <dgm:prSet/>
      <dgm:spPr/>
      <dgm:t>
        <a:bodyPr/>
        <a:lstStyle/>
        <a:p>
          <a:endParaRPr lang="en-US"/>
        </a:p>
      </dgm:t>
    </dgm:pt>
    <dgm:pt modelId="{47318890-8F8A-458E-A03B-7E9BF69EF4F8}">
      <dgm:prSet/>
      <dgm:spPr/>
      <dgm:t>
        <a:bodyPr/>
        <a:lstStyle/>
        <a:p>
          <a:r>
            <a:rPr lang="en-US"/>
            <a:t>Engineers: Integrate quantum logic into workflows</a:t>
          </a:r>
        </a:p>
      </dgm:t>
    </dgm:pt>
    <dgm:pt modelId="{62A348EC-D5A3-4945-9F31-3F4148DCB2DE}" type="parTrans" cxnId="{F8DD268A-9BBF-4E0C-80AA-333A86B11070}">
      <dgm:prSet/>
      <dgm:spPr/>
      <dgm:t>
        <a:bodyPr/>
        <a:lstStyle/>
        <a:p>
          <a:endParaRPr lang="en-US"/>
        </a:p>
      </dgm:t>
    </dgm:pt>
    <dgm:pt modelId="{31BDD9D1-859B-4193-B275-80B24EEE1DA5}" type="sibTrans" cxnId="{F8DD268A-9BBF-4E0C-80AA-333A86B11070}">
      <dgm:prSet/>
      <dgm:spPr/>
      <dgm:t>
        <a:bodyPr/>
        <a:lstStyle/>
        <a:p>
          <a:endParaRPr lang="en-US"/>
        </a:p>
      </dgm:t>
    </dgm:pt>
    <dgm:pt modelId="{7EEA2772-030E-4B39-97F4-0BC784A0DAB4}">
      <dgm:prSet/>
      <dgm:spPr/>
      <dgm:t>
        <a:bodyPr/>
        <a:lstStyle/>
        <a:p>
          <a:r>
            <a:rPr lang="en-US"/>
            <a:t>Designers: Build inclusive, emotionally intelligent interfaces</a:t>
          </a:r>
        </a:p>
      </dgm:t>
    </dgm:pt>
    <dgm:pt modelId="{5E7BA476-0897-45B0-BBCE-C45F6B3153FE}" type="parTrans" cxnId="{EC4B517E-32C7-4D93-89EC-9D71D551C980}">
      <dgm:prSet/>
      <dgm:spPr/>
      <dgm:t>
        <a:bodyPr/>
        <a:lstStyle/>
        <a:p>
          <a:endParaRPr lang="en-US"/>
        </a:p>
      </dgm:t>
    </dgm:pt>
    <dgm:pt modelId="{F04DCE52-92FE-4FA6-9EB3-3930C7B189E4}" type="sibTrans" cxnId="{EC4B517E-32C7-4D93-89EC-9D71D551C980}">
      <dgm:prSet/>
      <dgm:spPr/>
      <dgm:t>
        <a:bodyPr/>
        <a:lstStyle/>
        <a:p>
          <a:endParaRPr lang="en-US"/>
        </a:p>
      </dgm:t>
    </dgm:pt>
    <dgm:pt modelId="{4DBCAFE3-86B1-44FB-B961-36A5058683A5}">
      <dgm:prSet/>
      <dgm:spPr/>
      <dgm:t>
        <a:bodyPr/>
        <a:lstStyle/>
        <a:p>
          <a:r>
            <a:rPr lang="en-US"/>
            <a:t>Retail Ops: Optimize performance via dashboards</a:t>
          </a:r>
        </a:p>
      </dgm:t>
    </dgm:pt>
    <dgm:pt modelId="{FBE4760C-7DB5-4D47-911E-23D23AD5F3C3}" type="parTrans" cxnId="{AAA65CE6-A869-4D38-9D98-D0FDF89A1273}">
      <dgm:prSet/>
      <dgm:spPr/>
      <dgm:t>
        <a:bodyPr/>
        <a:lstStyle/>
        <a:p>
          <a:endParaRPr lang="en-US"/>
        </a:p>
      </dgm:t>
    </dgm:pt>
    <dgm:pt modelId="{44AA2314-5351-46A3-8646-5ECBDE1E968C}" type="sibTrans" cxnId="{AAA65CE6-A869-4D38-9D98-D0FDF89A1273}">
      <dgm:prSet/>
      <dgm:spPr/>
      <dgm:t>
        <a:bodyPr/>
        <a:lstStyle/>
        <a:p>
          <a:endParaRPr lang="en-US"/>
        </a:p>
      </dgm:t>
    </dgm:pt>
    <dgm:pt modelId="{D27950FF-5D0A-4205-A39E-97A88C985306}">
      <dgm:prSet/>
      <dgm:spPr/>
      <dgm:t>
        <a:bodyPr/>
        <a:lstStyle/>
        <a:p>
          <a:r>
            <a:rPr lang="en-US"/>
            <a:t>Everyone: Champion ethical, civic-minded automation</a:t>
          </a:r>
        </a:p>
      </dgm:t>
    </dgm:pt>
    <dgm:pt modelId="{A897C9D5-6138-4275-A993-E8A9738BC9BB}" type="parTrans" cxnId="{F9B218F7-3374-4999-99D5-7D80FD75DE11}">
      <dgm:prSet/>
      <dgm:spPr/>
      <dgm:t>
        <a:bodyPr/>
        <a:lstStyle/>
        <a:p>
          <a:endParaRPr lang="en-US"/>
        </a:p>
      </dgm:t>
    </dgm:pt>
    <dgm:pt modelId="{1358D6EF-DC84-4452-A8C5-B37A327FB18F}" type="sibTrans" cxnId="{F9B218F7-3374-4999-99D5-7D80FD75DE11}">
      <dgm:prSet/>
      <dgm:spPr/>
      <dgm:t>
        <a:bodyPr/>
        <a:lstStyle/>
        <a:p>
          <a:endParaRPr lang="en-US"/>
        </a:p>
      </dgm:t>
    </dgm:pt>
    <dgm:pt modelId="{34AC5D58-7469-455E-91D6-FCB40C5B33C8}">
      <dgm:prSet/>
      <dgm:spPr/>
      <dgm:t>
        <a:bodyPr/>
        <a:lstStyle/>
        <a:p>
          <a:r>
            <a:rPr lang="en-US"/>
            <a:t>For all learners: Map your role to system impact</a:t>
          </a:r>
        </a:p>
      </dgm:t>
    </dgm:pt>
    <dgm:pt modelId="{29780841-5375-49EE-BC68-8D5B261AEB6A}" type="parTrans" cxnId="{9B233D1C-51B9-4601-8CB8-3DDA6738883B}">
      <dgm:prSet/>
      <dgm:spPr/>
      <dgm:t>
        <a:bodyPr/>
        <a:lstStyle/>
        <a:p>
          <a:endParaRPr lang="en-US"/>
        </a:p>
      </dgm:t>
    </dgm:pt>
    <dgm:pt modelId="{2730FC7C-96CE-4609-89E0-D3D8EDD44EE7}" type="sibTrans" cxnId="{9B233D1C-51B9-4601-8CB8-3DDA6738883B}">
      <dgm:prSet/>
      <dgm:spPr/>
      <dgm:t>
        <a:bodyPr/>
        <a:lstStyle/>
        <a:p>
          <a:endParaRPr lang="en-US"/>
        </a:p>
      </dgm:t>
    </dgm:pt>
    <dgm:pt modelId="{21640D7E-6F46-46CC-BE7F-3FBEB4602A0C}" type="pres">
      <dgm:prSet presAssocID="{91E81B3E-74C9-4ABF-9981-BDBC837EC6FB}" presName="vert0" presStyleCnt="0">
        <dgm:presLayoutVars>
          <dgm:dir/>
          <dgm:animOne val="branch"/>
          <dgm:animLvl val="lvl"/>
        </dgm:presLayoutVars>
      </dgm:prSet>
      <dgm:spPr/>
    </dgm:pt>
    <dgm:pt modelId="{2FC915D6-1D99-4F22-819C-FDDCA2D3A166}" type="pres">
      <dgm:prSet presAssocID="{296DDD0B-FE9B-45B8-B792-52E367D63611}" presName="thickLine" presStyleLbl="alignNode1" presStyleIdx="0" presStyleCnt="6"/>
      <dgm:spPr/>
    </dgm:pt>
    <dgm:pt modelId="{F8351AE0-7CD3-4CF1-93D7-E97F88D6CDAB}" type="pres">
      <dgm:prSet presAssocID="{296DDD0B-FE9B-45B8-B792-52E367D63611}" presName="horz1" presStyleCnt="0"/>
      <dgm:spPr/>
    </dgm:pt>
    <dgm:pt modelId="{E1765EC0-24EC-42D2-A3FB-280A1F70917B}" type="pres">
      <dgm:prSet presAssocID="{296DDD0B-FE9B-45B8-B792-52E367D63611}" presName="tx1" presStyleLbl="revTx" presStyleIdx="0" presStyleCnt="6"/>
      <dgm:spPr/>
    </dgm:pt>
    <dgm:pt modelId="{45BAA84F-FDE7-47C7-A48D-C145CF38D485}" type="pres">
      <dgm:prSet presAssocID="{296DDD0B-FE9B-45B8-B792-52E367D63611}" presName="vert1" presStyleCnt="0"/>
      <dgm:spPr/>
    </dgm:pt>
    <dgm:pt modelId="{94C7B5AC-DBF4-4DFB-83D0-6B30F4C44CFE}" type="pres">
      <dgm:prSet presAssocID="{47318890-8F8A-458E-A03B-7E9BF69EF4F8}" presName="thickLine" presStyleLbl="alignNode1" presStyleIdx="1" presStyleCnt="6"/>
      <dgm:spPr/>
    </dgm:pt>
    <dgm:pt modelId="{C582B145-BFA1-41DD-AF4F-30C0D159B05A}" type="pres">
      <dgm:prSet presAssocID="{47318890-8F8A-458E-A03B-7E9BF69EF4F8}" presName="horz1" presStyleCnt="0"/>
      <dgm:spPr/>
    </dgm:pt>
    <dgm:pt modelId="{CFF3BE80-6749-4EE4-806F-E1490C139F38}" type="pres">
      <dgm:prSet presAssocID="{47318890-8F8A-458E-A03B-7E9BF69EF4F8}" presName="tx1" presStyleLbl="revTx" presStyleIdx="1" presStyleCnt="6"/>
      <dgm:spPr/>
    </dgm:pt>
    <dgm:pt modelId="{01A0FA45-5FEE-422E-B187-67E4F544565B}" type="pres">
      <dgm:prSet presAssocID="{47318890-8F8A-458E-A03B-7E9BF69EF4F8}" presName="vert1" presStyleCnt="0"/>
      <dgm:spPr/>
    </dgm:pt>
    <dgm:pt modelId="{B3A5EAC9-0233-4A27-81AD-7A5EE8EF768A}" type="pres">
      <dgm:prSet presAssocID="{7EEA2772-030E-4B39-97F4-0BC784A0DAB4}" presName="thickLine" presStyleLbl="alignNode1" presStyleIdx="2" presStyleCnt="6"/>
      <dgm:spPr/>
    </dgm:pt>
    <dgm:pt modelId="{18BC5406-8291-4EC8-A4A8-1B5DDB60406A}" type="pres">
      <dgm:prSet presAssocID="{7EEA2772-030E-4B39-97F4-0BC784A0DAB4}" presName="horz1" presStyleCnt="0"/>
      <dgm:spPr/>
    </dgm:pt>
    <dgm:pt modelId="{23F48EFA-4FA0-464D-987C-51BE879F89F9}" type="pres">
      <dgm:prSet presAssocID="{7EEA2772-030E-4B39-97F4-0BC784A0DAB4}" presName="tx1" presStyleLbl="revTx" presStyleIdx="2" presStyleCnt="6"/>
      <dgm:spPr/>
    </dgm:pt>
    <dgm:pt modelId="{84B66228-FC8F-4B55-8901-CDB9478E4D87}" type="pres">
      <dgm:prSet presAssocID="{7EEA2772-030E-4B39-97F4-0BC784A0DAB4}" presName="vert1" presStyleCnt="0"/>
      <dgm:spPr/>
    </dgm:pt>
    <dgm:pt modelId="{AF4E5AE0-F565-41E3-A349-4744F6B72050}" type="pres">
      <dgm:prSet presAssocID="{4DBCAFE3-86B1-44FB-B961-36A5058683A5}" presName="thickLine" presStyleLbl="alignNode1" presStyleIdx="3" presStyleCnt="6"/>
      <dgm:spPr/>
    </dgm:pt>
    <dgm:pt modelId="{1379B3BE-D92F-4D42-B7A4-8B688BBA12DC}" type="pres">
      <dgm:prSet presAssocID="{4DBCAFE3-86B1-44FB-B961-36A5058683A5}" presName="horz1" presStyleCnt="0"/>
      <dgm:spPr/>
    </dgm:pt>
    <dgm:pt modelId="{48E769FE-6D9E-4519-B3C8-FE96C58C6397}" type="pres">
      <dgm:prSet presAssocID="{4DBCAFE3-86B1-44FB-B961-36A5058683A5}" presName="tx1" presStyleLbl="revTx" presStyleIdx="3" presStyleCnt="6"/>
      <dgm:spPr/>
    </dgm:pt>
    <dgm:pt modelId="{18846FDB-F374-4C24-ABF1-FB3928D5BB6D}" type="pres">
      <dgm:prSet presAssocID="{4DBCAFE3-86B1-44FB-B961-36A5058683A5}" presName="vert1" presStyleCnt="0"/>
      <dgm:spPr/>
    </dgm:pt>
    <dgm:pt modelId="{18C7B8D2-5771-42A6-8BE5-1DC8B033779E}" type="pres">
      <dgm:prSet presAssocID="{D27950FF-5D0A-4205-A39E-97A88C985306}" presName="thickLine" presStyleLbl="alignNode1" presStyleIdx="4" presStyleCnt="6"/>
      <dgm:spPr/>
    </dgm:pt>
    <dgm:pt modelId="{9F194EBB-DB4E-4838-8955-8E3B191328C4}" type="pres">
      <dgm:prSet presAssocID="{D27950FF-5D0A-4205-A39E-97A88C985306}" presName="horz1" presStyleCnt="0"/>
      <dgm:spPr/>
    </dgm:pt>
    <dgm:pt modelId="{353CD084-CF4C-4217-AAB7-BAC330EEB017}" type="pres">
      <dgm:prSet presAssocID="{D27950FF-5D0A-4205-A39E-97A88C985306}" presName="tx1" presStyleLbl="revTx" presStyleIdx="4" presStyleCnt="6"/>
      <dgm:spPr/>
    </dgm:pt>
    <dgm:pt modelId="{EE9A8D1F-7751-4510-AB70-DFA16336321C}" type="pres">
      <dgm:prSet presAssocID="{D27950FF-5D0A-4205-A39E-97A88C985306}" presName="vert1" presStyleCnt="0"/>
      <dgm:spPr/>
    </dgm:pt>
    <dgm:pt modelId="{596AC218-6E1A-49F1-9AAF-CBBB38B13BF2}" type="pres">
      <dgm:prSet presAssocID="{34AC5D58-7469-455E-91D6-FCB40C5B33C8}" presName="thickLine" presStyleLbl="alignNode1" presStyleIdx="5" presStyleCnt="6"/>
      <dgm:spPr/>
    </dgm:pt>
    <dgm:pt modelId="{EFE7D50E-372A-4DC5-BDC7-DA43214316E4}" type="pres">
      <dgm:prSet presAssocID="{34AC5D58-7469-455E-91D6-FCB40C5B33C8}" presName="horz1" presStyleCnt="0"/>
      <dgm:spPr/>
    </dgm:pt>
    <dgm:pt modelId="{CD54B3CC-C66E-4CF2-99BD-8F2CEF0A1250}" type="pres">
      <dgm:prSet presAssocID="{34AC5D58-7469-455E-91D6-FCB40C5B33C8}" presName="tx1" presStyleLbl="revTx" presStyleIdx="5" presStyleCnt="6"/>
      <dgm:spPr/>
    </dgm:pt>
    <dgm:pt modelId="{19E551F2-68C3-4B85-A2C1-EA127D7819B0}" type="pres">
      <dgm:prSet presAssocID="{34AC5D58-7469-455E-91D6-FCB40C5B33C8}" presName="vert1" presStyleCnt="0"/>
      <dgm:spPr/>
    </dgm:pt>
  </dgm:ptLst>
  <dgm:cxnLst>
    <dgm:cxn modelId="{12782500-A912-421F-8DFB-958187DB0329}" type="presOf" srcId="{34AC5D58-7469-455E-91D6-FCB40C5B33C8}" destId="{CD54B3CC-C66E-4CF2-99BD-8F2CEF0A1250}" srcOrd="0" destOrd="0" presId="urn:microsoft.com/office/officeart/2008/layout/LinedList"/>
    <dgm:cxn modelId="{9B233D1C-51B9-4601-8CB8-3DDA6738883B}" srcId="{91E81B3E-74C9-4ABF-9981-BDBC837EC6FB}" destId="{34AC5D58-7469-455E-91D6-FCB40C5B33C8}" srcOrd="5" destOrd="0" parTransId="{29780841-5375-49EE-BC68-8D5B261AEB6A}" sibTransId="{2730FC7C-96CE-4609-89E0-D3D8EDD44EE7}"/>
    <dgm:cxn modelId="{31EAE033-FF22-4CE6-A858-5AE17EA6205F}" type="presOf" srcId="{D27950FF-5D0A-4205-A39E-97A88C985306}" destId="{353CD084-CF4C-4217-AAB7-BAC330EEB017}" srcOrd="0" destOrd="0" presId="urn:microsoft.com/office/officeart/2008/layout/LinedList"/>
    <dgm:cxn modelId="{3F051551-97D1-4BF7-BFAB-6FA3C7530C2C}" type="presOf" srcId="{4DBCAFE3-86B1-44FB-B961-36A5058683A5}" destId="{48E769FE-6D9E-4519-B3C8-FE96C58C6397}" srcOrd="0" destOrd="0" presId="urn:microsoft.com/office/officeart/2008/layout/LinedList"/>
    <dgm:cxn modelId="{EC4B517E-32C7-4D93-89EC-9D71D551C980}" srcId="{91E81B3E-74C9-4ABF-9981-BDBC837EC6FB}" destId="{7EEA2772-030E-4B39-97F4-0BC784A0DAB4}" srcOrd="2" destOrd="0" parTransId="{5E7BA476-0897-45B0-BBCE-C45F6B3153FE}" sibTransId="{F04DCE52-92FE-4FA6-9EB3-3930C7B189E4}"/>
    <dgm:cxn modelId="{F8DD268A-9BBF-4E0C-80AA-333A86B11070}" srcId="{91E81B3E-74C9-4ABF-9981-BDBC837EC6FB}" destId="{47318890-8F8A-458E-A03B-7E9BF69EF4F8}" srcOrd="1" destOrd="0" parTransId="{62A348EC-D5A3-4945-9F31-3F4148DCB2DE}" sibTransId="{31BDD9D1-859B-4193-B275-80B24EEE1DA5}"/>
    <dgm:cxn modelId="{8EE7E08F-DF9E-4682-AB75-D5F50935EE74}" type="presOf" srcId="{296DDD0B-FE9B-45B8-B792-52E367D63611}" destId="{E1765EC0-24EC-42D2-A3FB-280A1F70917B}" srcOrd="0" destOrd="0" presId="urn:microsoft.com/office/officeart/2008/layout/LinedList"/>
    <dgm:cxn modelId="{38324F9D-4274-439C-A476-C320E356A47A}" srcId="{91E81B3E-74C9-4ABF-9981-BDBC837EC6FB}" destId="{296DDD0B-FE9B-45B8-B792-52E367D63611}" srcOrd="0" destOrd="0" parTransId="{C21EDFA1-6F3C-42D3-9AFE-5CE60ACD2CB7}" sibTransId="{967E16EC-E79A-44F9-BE86-4C72DC7E4AC8}"/>
    <dgm:cxn modelId="{9C99B7B1-1DA9-450D-9FF4-E65A420714DB}" type="presOf" srcId="{91E81B3E-74C9-4ABF-9981-BDBC837EC6FB}" destId="{21640D7E-6F46-46CC-BE7F-3FBEB4602A0C}" srcOrd="0" destOrd="0" presId="urn:microsoft.com/office/officeart/2008/layout/LinedList"/>
    <dgm:cxn modelId="{9CCD38E5-DAD8-4DF0-B3B5-95F6F574C159}" type="presOf" srcId="{7EEA2772-030E-4B39-97F4-0BC784A0DAB4}" destId="{23F48EFA-4FA0-464D-987C-51BE879F89F9}" srcOrd="0" destOrd="0" presId="urn:microsoft.com/office/officeart/2008/layout/LinedList"/>
    <dgm:cxn modelId="{AAA65CE6-A869-4D38-9D98-D0FDF89A1273}" srcId="{91E81B3E-74C9-4ABF-9981-BDBC837EC6FB}" destId="{4DBCAFE3-86B1-44FB-B961-36A5058683A5}" srcOrd="3" destOrd="0" parTransId="{FBE4760C-7DB5-4D47-911E-23D23AD5F3C3}" sibTransId="{44AA2314-5351-46A3-8646-5ECBDE1E968C}"/>
    <dgm:cxn modelId="{884C87EB-BD12-4F02-8408-A56D95490853}" type="presOf" srcId="{47318890-8F8A-458E-A03B-7E9BF69EF4F8}" destId="{CFF3BE80-6749-4EE4-806F-E1490C139F38}" srcOrd="0" destOrd="0" presId="urn:microsoft.com/office/officeart/2008/layout/LinedList"/>
    <dgm:cxn modelId="{F9B218F7-3374-4999-99D5-7D80FD75DE11}" srcId="{91E81B3E-74C9-4ABF-9981-BDBC837EC6FB}" destId="{D27950FF-5D0A-4205-A39E-97A88C985306}" srcOrd="4" destOrd="0" parTransId="{A897C9D5-6138-4275-A993-E8A9738BC9BB}" sibTransId="{1358D6EF-DC84-4452-A8C5-B37A327FB18F}"/>
    <dgm:cxn modelId="{D06B4C94-7B90-4D54-9E7C-2EA2A448297B}" type="presParOf" srcId="{21640D7E-6F46-46CC-BE7F-3FBEB4602A0C}" destId="{2FC915D6-1D99-4F22-819C-FDDCA2D3A166}" srcOrd="0" destOrd="0" presId="urn:microsoft.com/office/officeart/2008/layout/LinedList"/>
    <dgm:cxn modelId="{0691ACB9-7271-42AC-A02C-DABF08AC8022}" type="presParOf" srcId="{21640D7E-6F46-46CC-BE7F-3FBEB4602A0C}" destId="{F8351AE0-7CD3-4CF1-93D7-E97F88D6CDAB}" srcOrd="1" destOrd="0" presId="urn:microsoft.com/office/officeart/2008/layout/LinedList"/>
    <dgm:cxn modelId="{D7A787C3-E228-4BF0-9A9C-704BD5C5FE2E}" type="presParOf" srcId="{F8351AE0-7CD3-4CF1-93D7-E97F88D6CDAB}" destId="{E1765EC0-24EC-42D2-A3FB-280A1F70917B}" srcOrd="0" destOrd="0" presId="urn:microsoft.com/office/officeart/2008/layout/LinedList"/>
    <dgm:cxn modelId="{B4B531B8-0D29-42A8-AE6C-0B32C1617382}" type="presParOf" srcId="{F8351AE0-7CD3-4CF1-93D7-E97F88D6CDAB}" destId="{45BAA84F-FDE7-47C7-A48D-C145CF38D485}" srcOrd="1" destOrd="0" presId="urn:microsoft.com/office/officeart/2008/layout/LinedList"/>
    <dgm:cxn modelId="{B1E1B9FC-ABF8-4E36-B34C-DE1E5F33CD5E}" type="presParOf" srcId="{21640D7E-6F46-46CC-BE7F-3FBEB4602A0C}" destId="{94C7B5AC-DBF4-4DFB-83D0-6B30F4C44CFE}" srcOrd="2" destOrd="0" presId="urn:microsoft.com/office/officeart/2008/layout/LinedList"/>
    <dgm:cxn modelId="{3C7143BF-FED3-432C-A387-2AE55AB0E505}" type="presParOf" srcId="{21640D7E-6F46-46CC-BE7F-3FBEB4602A0C}" destId="{C582B145-BFA1-41DD-AF4F-30C0D159B05A}" srcOrd="3" destOrd="0" presId="urn:microsoft.com/office/officeart/2008/layout/LinedList"/>
    <dgm:cxn modelId="{EDD6B0DF-C0CF-4EAA-B263-BE1F22AA6BE6}" type="presParOf" srcId="{C582B145-BFA1-41DD-AF4F-30C0D159B05A}" destId="{CFF3BE80-6749-4EE4-806F-E1490C139F38}" srcOrd="0" destOrd="0" presId="urn:microsoft.com/office/officeart/2008/layout/LinedList"/>
    <dgm:cxn modelId="{37D4834D-2DC6-4631-A3CA-C22EFBDF2373}" type="presParOf" srcId="{C582B145-BFA1-41DD-AF4F-30C0D159B05A}" destId="{01A0FA45-5FEE-422E-B187-67E4F544565B}" srcOrd="1" destOrd="0" presId="urn:microsoft.com/office/officeart/2008/layout/LinedList"/>
    <dgm:cxn modelId="{5D01A410-D3D3-4103-B063-CBCF7EAB6AA9}" type="presParOf" srcId="{21640D7E-6F46-46CC-BE7F-3FBEB4602A0C}" destId="{B3A5EAC9-0233-4A27-81AD-7A5EE8EF768A}" srcOrd="4" destOrd="0" presId="urn:microsoft.com/office/officeart/2008/layout/LinedList"/>
    <dgm:cxn modelId="{6660215C-8C7B-4238-86D7-987BD822BB89}" type="presParOf" srcId="{21640D7E-6F46-46CC-BE7F-3FBEB4602A0C}" destId="{18BC5406-8291-4EC8-A4A8-1B5DDB60406A}" srcOrd="5" destOrd="0" presId="urn:microsoft.com/office/officeart/2008/layout/LinedList"/>
    <dgm:cxn modelId="{1D7CBD6F-1EE1-4E68-A742-6FBBC572A2DF}" type="presParOf" srcId="{18BC5406-8291-4EC8-A4A8-1B5DDB60406A}" destId="{23F48EFA-4FA0-464D-987C-51BE879F89F9}" srcOrd="0" destOrd="0" presId="urn:microsoft.com/office/officeart/2008/layout/LinedList"/>
    <dgm:cxn modelId="{F28528B9-F928-4DF9-8B16-8D49FAD9A018}" type="presParOf" srcId="{18BC5406-8291-4EC8-A4A8-1B5DDB60406A}" destId="{84B66228-FC8F-4B55-8901-CDB9478E4D87}" srcOrd="1" destOrd="0" presId="urn:microsoft.com/office/officeart/2008/layout/LinedList"/>
    <dgm:cxn modelId="{9AAE8692-276D-4E6F-A90D-9FF3F9A8D43A}" type="presParOf" srcId="{21640D7E-6F46-46CC-BE7F-3FBEB4602A0C}" destId="{AF4E5AE0-F565-41E3-A349-4744F6B72050}" srcOrd="6" destOrd="0" presId="urn:microsoft.com/office/officeart/2008/layout/LinedList"/>
    <dgm:cxn modelId="{5353B4FF-4407-47D8-96BA-FAEF04124A46}" type="presParOf" srcId="{21640D7E-6F46-46CC-BE7F-3FBEB4602A0C}" destId="{1379B3BE-D92F-4D42-B7A4-8B688BBA12DC}" srcOrd="7" destOrd="0" presId="urn:microsoft.com/office/officeart/2008/layout/LinedList"/>
    <dgm:cxn modelId="{28A31FAE-B4E1-45B6-BF4E-0DF3F9734722}" type="presParOf" srcId="{1379B3BE-D92F-4D42-B7A4-8B688BBA12DC}" destId="{48E769FE-6D9E-4519-B3C8-FE96C58C6397}" srcOrd="0" destOrd="0" presId="urn:microsoft.com/office/officeart/2008/layout/LinedList"/>
    <dgm:cxn modelId="{C37444DD-1F8C-4759-8024-6E968459FDFE}" type="presParOf" srcId="{1379B3BE-D92F-4D42-B7A4-8B688BBA12DC}" destId="{18846FDB-F374-4C24-ABF1-FB3928D5BB6D}" srcOrd="1" destOrd="0" presId="urn:microsoft.com/office/officeart/2008/layout/LinedList"/>
    <dgm:cxn modelId="{160AB0C3-A922-47C4-9479-5DB9BCEFF716}" type="presParOf" srcId="{21640D7E-6F46-46CC-BE7F-3FBEB4602A0C}" destId="{18C7B8D2-5771-42A6-8BE5-1DC8B033779E}" srcOrd="8" destOrd="0" presId="urn:microsoft.com/office/officeart/2008/layout/LinedList"/>
    <dgm:cxn modelId="{8047F4A5-6CAB-42E5-B3DB-D44BE74DA135}" type="presParOf" srcId="{21640D7E-6F46-46CC-BE7F-3FBEB4602A0C}" destId="{9F194EBB-DB4E-4838-8955-8E3B191328C4}" srcOrd="9" destOrd="0" presId="urn:microsoft.com/office/officeart/2008/layout/LinedList"/>
    <dgm:cxn modelId="{5574236F-C532-4028-AAA3-CE6DFCED0180}" type="presParOf" srcId="{9F194EBB-DB4E-4838-8955-8E3B191328C4}" destId="{353CD084-CF4C-4217-AAB7-BAC330EEB017}" srcOrd="0" destOrd="0" presId="urn:microsoft.com/office/officeart/2008/layout/LinedList"/>
    <dgm:cxn modelId="{1F47EA46-AFE5-45F5-ADD6-C16AA083CC6A}" type="presParOf" srcId="{9F194EBB-DB4E-4838-8955-8E3B191328C4}" destId="{EE9A8D1F-7751-4510-AB70-DFA16336321C}" srcOrd="1" destOrd="0" presId="urn:microsoft.com/office/officeart/2008/layout/LinedList"/>
    <dgm:cxn modelId="{3D9402D2-D212-42FE-AD5A-02A0A4F2C326}" type="presParOf" srcId="{21640D7E-6F46-46CC-BE7F-3FBEB4602A0C}" destId="{596AC218-6E1A-49F1-9AAF-CBBB38B13BF2}" srcOrd="10" destOrd="0" presId="urn:microsoft.com/office/officeart/2008/layout/LinedList"/>
    <dgm:cxn modelId="{B254AE79-4034-4E78-95BD-AE4C9E90FFEB}" type="presParOf" srcId="{21640D7E-6F46-46CC-BE7F-3FBEB4602A0C}" destId="{EFE7D50E-372A-4DC5-BDC7-DA43214316E4}" srcOrd="11" destOrd="0" presId="urn:microsoft.com/office/officeart/2008/layout/LinedList"/>
    <dgm:cxn modelId="{6CCC29D7-354E-4244-97A9-1906B3125319}" type="presParOf" srcId="{EFE7D50E-372A-4DC5-BDC7-DA43214316E4}" destId="{CD54B3CC-C66E-4CF2-99BD-8F2CEF0A1250}" srcOrd="0" destOrd="0" presId="urn:microsoft.com/office/officeart/2008/layout/LinedList"/>
    <dgm:cxn modelId="{672E225E-F430-422B-A480-81781A49EB91}" type="presParOf" srcId="{EFE7D50E-372A-4DC5-BDC7-DA43214316E4}" destId="{19E551F2-68C3-4B85-A2C1-EA127D7819B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9120B4F-2304-447F-9E73-02C0E1AFA230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AC0A34E-4A4A-491C-AA67-021E396D69F0}">
      <dgm:prSet/>
      <dgm:spPr/>
      <dgm:t>
        <a:bodyPr/>
        <a:lstStyle/>
        <a:p>
          <a:r>
            <a:rPr lang="en-US"/>
            <a:t>Scaling with Standards</a:t>
          </a:r>
        </a:p>
      </dgm:t>
    </dgm:pt>
    <dgm:pt modelId="{809EB5A9-AD4A-47C7-89AF-700155C66989}" type="parTrans" cxnId="{54F19D57-1FEA-4D01-ADC0-D236B51126C5}">
      <dgm:prSet/>
      <dgm:spPr/>
      <dgm:t>
        <a:bodyPr/>
        <a:lstStyle/>
        <a:p>
          <a:endParaRPr lang="en-US"/>
        </a:p>
      </dgm:t>
    </dgm:pt>
    <dgm:pt modelId="{36A4033B-AF12-4CBB-97CD-EDA3BCE6E1E5}" type="sibTrans" cxnId="{54F19D57-1FEA-4D01-ADC0-D236B51126C5}">
      <dgm:prSet/>
      <dgm:spPr/>
      <dgm:t>
        <a:bodyPr/>
        <a:lstStyle/>
        <a:p>
          <a:endParaRPr lang="en-US"/>
        </a:p>
      </dgm:t>
    </dgm:pt>
    <dgm:pt modelId="{0840BDA4-5FCB-4BD2-BF40-E4594C6DB353}">
      <dgm:prSet/>
      <dgm:spPr/>
      <dgm:t>
        <a:bodyPr/>
        <a:lstStyle/>
        <a:p>
          <a:r>
            <a:rPr lang="en-US"/>
            <a:t>U.S.: ADA, ESG, CCPA</a:t>
          </a:r>
        </a:p>
      </dgm:t>
    </dgm:pt>
    <dgm:pt modelId="{734AF25B-CBBE-4EBA-9A7B-65BAC984D490}" type="parTrans" cxnId="{3CAEA7C8-51B5-493C-8CA6-4ECB6CB8D06B}">
      <dgm:prSet/>
      <dgm:spPr/>
      <dgm:t>
        <a:bodyPr/>
        <a:lstStyle/>
        <a:p>
          <a:endParaRPr lang="en-US"/>
        </a:p>
      </dgm:t>
    </dgm:pt>
    <dgm:pt modelId="{832F7EAB-0226-47BB-BD7B-2379E8C00244}" type="sibTrans" cxnId="{3CAEA7C8-51B5-493C-8CA6-4ECB6CB8D06B}">
      <dgm:prSet/>
      <dgm:spPr/>
      <dgm:t>
        <a:bodyPr/>
        <a:lstStyle/>
        <a:p>
          <a:endParaRPr lang="en-US"/>
        </a:p>
      </dgm:t>
    </dgm:pt>
    <dgm:pt modelId="{3EB4B122-49EC-493C-A589-9DE068AE14A5}">
      <dgm:prSet/>
      <dgm:spPr/>
      <dgm:t>
        <a:bodyPr/>
        <a:lstStyle/>
        <a:p>
          <a:r>
            <a:rPr lang="en-US"/>
            <a:t>EU: GDPR, CE</a:t>
          </a:r>
        </a:p>
      </dgm:t>
    </dgm:pt>
    <dgm:pt modelId="{1FE2B491-B054-466B-B29F-5B6D676024DA}" type="parTrans" cxnId="{F65C0959-DF4D-46DA-802C-BA23B0C93157}">
      <dgm:prSet/>
      <dgm:spPr/>
      <dgm:t>
        <a:bodyPr/>
        <a:lstStyle/>
        <a:p>
          <a:endParaRPr lang="en-US"/>
        </a:p>
      </dgm:t>
    </dgm:pt>
    <dgm:pt modelId="{926CB29B-26B6-492C-B0A7-69366E66CBA4}" type="sibTrans" cxnId="{F65C0959-DF4D-46DA-802C-BA23B0C93157}">
      <dgm:prSet/>
      <dgm:spPr/>
      <dgm:t>
        <a:bodyPr/>
        <a:lstStyle/>
        <a:p>
          <a:endParaRPr lang="en-US"/>
        </a:p>
      </dgm:t>
    </dgm:pt>
    <dgm:pt modelId="{8D19620F-5F21-4B22-848D-165B5B0D5E26}">
      <dgm:prSet/>
      <dgm:spPr/>
      <dgm:t>
        <a:bodyPr/>
        <a:lstStyle/>
        <a:p>
          <a:r>
            <a:rPr lang="en-US"/>
            <a:t>Japan: APPI, JIS X 8341</a:t>
          </a:r>
        </a:p>
      </dgm:t>
    </dgm:pt>
    <dgm:pt modelId="{CC5D8777-FCAC-4448-86BB-DAA8790D97D6}" type="parTrans" cxnId="{CD9A90F3-4DF1-49A5-AA77-66B1DD9077AD}">
      <dgm:prSet/>
      <dgm:spPr/>
      <dgm:t>
        <a:bodyPr/>
        <a:lstStyle/>
        <a:p>
          <a:endParaRPr lang="en-US"/>
        </a:p>
      </dgm:t>
    </dgm:pt>
    <dgm:pt modelId="{48574413-1E20-4556-8182-A4E2DB9013B1}" type="sibTrans" cxnId="{CD9A90F3-4DF1-49A5-AA77-66B1DD9077AD}">
      <dgm:prSet/>
      <dgm:spPr/>
      <dgm:t>
        <a:bodyPr/>
        <a:lstStyle/>
        <a:p>
          <a:endParaRPr lang="en-US"/>
        </a:p>
      </dgm:t>
    </dgm:pt>
    <dgm:pt modelId="{C4ACD2BF-BB4D-4C14-B07C-247D2C074ABA}">
      <dgm:prSet/>
      <dgm:spPr/>
      <dgm:t>
        <a:bodyPr/>
        <a:lstStyle/>
        <a:p>
          <a:r>
            <a:rPr lang="en-US"/>
            <a:t>Canada: PIPEDA, CSA B651</a:t>
          </a:r>
        </a:p>
      </dgm:t>
    </dgm:pt>
    <dgm:pt modelId="{96768B6D-046C-4800-9937-98EA54F70AF8}" type="parTrans" cxnId="{3ADBD0CA-9490-4626-85E2-A8FCD1A2E4A1}">
      <dgm:prSet/>
      <dgm:spPr/>
      <dgm:t>
        <a:bodyPr/>
        <a:lstStyle/>
        <a:p>
          <a:endParaRPr lang="en-US"/>
        </a:p>
      </dgm:t>
    </dgm:pt>
    <dgm:pt modelId="{3A4FD9EF-C548-4FB5-9AF6-DECC592B9FE3}" type="sibTrans" cxnId="{3ADBD0CA-9490-4626-85E2-A8FCD1A2E4A1}">
      <dgm:prSet/>
      <dgm:spPr/>
      <dgm:t>
        <a:bodyPr/>
        <a:lstStyle/>
        <a:p>
          <a:endParaRPr lang="en-US"/>
        </a:p>
      </dgm:t>
    </dgm:pt>
    <dgm:pt modelId="{40D70D84-C922-490D-BC0E-92500B6DB769}">
      <dgm:prSet/>
      <dgm:spPr/>
      <dgm:t>
        <a:bodyPr/>
        <a:lstStyle/>
        <a:p>
          <a:r>
            <a:rPr lang="en-US"/>
            <a:t>For grads: Explore international compliance frameworks</a:t>
          </a:r>
        </a:p>
      </dgm:t>
    </dgm:pt>
    <dgm:pt modelId="{7A8B242B-4DF9-4936-9017-347BF3E5EB06}" type="parTrans" cxnId="{80F813A9-3DCE-4BAB-8150-EDDFB14A8BEF}">
      <dgm:prSet/>
      <dgm:spPr/>
      <dgm:t>
        <a:bodyPr/>
        <a:lstStyle/>
        <a:p>
          <a:endParaRPr lang="en-US"/>
        </a:p>
      </dgm:t>
    </dgm:pt>
    <dgm:pt modelId="{B6821897-62E7-475B-9CB4-5B3A12FE2C5D}" type="sibTrans" cxnId="{80F813A9-3DCE-4BAB-8150-EDDFB14A8BEF}">
      <dgm:prSet/>
      <dgm:spPr/>
      <dgm:t>
        <a:bodyPr/>
        <a:lstStyle/>
        <a:p>
          <a:endParaRPr lang="en-US"/>
        </a:p>
      </dgm:t>
    </dgm:pt>
    <dgm:pt modelId="{D2623E2B-A137-4701-83A2-172120182989}">
      <dgm:prSet/>
      <dgm:spPr/>
      <dgm:t>
        <a:bodyPr/>
        <a:lstStyle/>
        <a:p>
          <a:r>
            <a:rPr lang="en-US"/>
            <a:t>For teams: Localize systems for global deployment</a:t>
          </a:r>
        </a:p>
      </dgm:t>
    </dgm:pt>
    <dgm:pt modelId="{296187C8-A905-4377-BE61-08E2871FB9B1}" type="parTrans" cxnId="{8641A465-6398-4A39-B273-D7B0CDEC0C0C}">
      <dgm:prSet/>
      <dgm:spPr/>
      <dgm:t>
        <a:bodyPr/>
        <a:lstStyle/>
        <a:p>
          <a:endParaRPr lang="en-US"/>
        </a:p>
      </dgm:t>
    </dgm:pt>
    <dgm:pt modelId="{A4D845F5-4F85-4393-8A32-1FE0E3B8671B}" type="sibTrans" cxnId="{8641A465-6398-4A39-B273-D7B0CDEC0C0C}">
      <dgm:prSet/>
      <dgm:spPr/>
      <dgm:t>
        <a:bodyPr/>
        <a:lstStyle/>
        <a:p>
          <a:endParaRPr lang="en-US"/>
        </a:p>
      </dgm:t>
    </dgm:pt>
    <dgm:pt modelId="{69A0F656-CBEB-42CB-ABF6-8DBFDCC0D3F6}" type="pres">
      <dgm:prSet presAssocID="{F9120B4F-2304-447F-9E73-02C0E1AFA230}" presName="Name0" presStyleCnt="0">
        <dgm:presLayoutVars>
          <dgm:dir/>
          <dgm:resizeHandles val="exact"/>
        </dgm:presLayoutVars>
      </dgm:prSet>
      <dgm:spPr/>
    </dgm:pt>
    <dgm:pt modelId="{8D008288-4CD5-4345-9480-F35C7378BD62}" type="pres">
      <dgm:prSet presAssocID="{BAC0A34E-4A4A-491C-AA67-021E396D69F0}" presName="node" presStyleLbl="node1" presStyleIdx="0" presStyleCnt="7">
        <dgm:presLayoutVars>
          <dgm:bulletEnabled val="1"/>
        </dgm:presLayoutVars>
      </dgm:prSet>
      <dgm:spPr/>
    </dgm:pt>
    <dgm:pt modelId="{7E4BC41F-9027-4B35-A158-D95DE4E6A654}" type="pres">
      <dgm:prSet presAssocID="{36A4033B-AF12-4CBB-97CD-EDA3BCE6E1E5}" presName="sibTrans" presStyleLbl="sibTrans1D1" presStyleIdx="0" presStyleCnt="6"/>
      <dgm:spPr/>
    </dgm:pt>
    <dgm:pt modelId="{D76FFA95-5DB5-41CB-A21C-31B6EC064BE5}" type="pres">
      <dgm:prSet presAssocID="{36A4033B-AF12-4CBB-97CD-EDA3BCE6E1E5}" presName="connectorText" presStyleLbl="sibTrans1D1" presStyleIdx="0" presStyleCnt="6"/>
      <dgm:spPr/>
    </dgm:pt>
    <dgm:pt modelId="{323C2642-2413-41F4-9218-C85C3CFE3850}" type="pres">
      <dgm:prSet presAssocID="{0840BDA4-5FCB-4BD2-BF40-E4594C6DB353}" presName="node" presStyleLbl="node1" presStyleIdx="1" presStyleCnt="7">
        <dgm:presLayoutVars>
          <dgm:bulletEnabled val="1"/>
        </dgm:presLayoutVars>
      </dgm:prSet>
      <dgm:spPr/>
    </dgm:pt>
    <dgm:pt modelId="{0DB38063-6F64-472D-BBEC-16A9FD267EAB}" type="pres">
      <dgm:prSet presAssocID="{832F7EAB-0226-47BB-BD7B-2379E8C00244}" presName="sibTrans" presStyleLbl="sibTrans1D1" presStyleIdx="1" presStyleCnt="6"/>
      <dgm:spPr/>
    </dgm:pt>
    <dgm:pt modelId="{1A77125F-A8D6-4E8C-ADFE-1223DCB6075E}" type="pres">
      <dgm:prSet presAssocID="{832F7EAB-0226-47BB-BD7B-2379E8C00244}" presName="connectorText" presStyleLbl="sibTrans1D1" presStyleIdx="1" presStyleCnt="6"/>
      <dgm:spPr/>
    </dgm:pt>
    <dgm:pt modelId="{10381723-C028-4C74-9E13-6EB1549E85A1}" type="pres">
      <dgm:prSet presAssocID="{3EB4B122-49EC-493C-A589-9DE068AE14A5}" presName="node" presStyleLbl="node1" presStyleIdx="2" presStyleCnt="7">
        <dgm:presLayoutVars>
          <dgm:bulletEnabled val="1"/>
        </dgm:presLayoutVars>
      </dgm:prSet>
      <dgm:spPr/>
    </dgm:pt>
    <dgm:pt modelId="{9A369248-2D50-40A5-A462-F490236B40C8}" type="pres">
      <dgm:prSet presAssocID="{926CB29B-26B6-492C-B0A7-69366E66CBA4}" presName="sibTrans" presStyleLbl="sibTrans1D1" presStyleIdx="2" presStyleCnt="6"/>
      <dgm:spPr/>
    </dgm:pt>
    <dgm:pt modelId="{BC9F715C-505C-4FA3-94D8-4173FE432F7E}" type="pres">
      <dgm:prSet presAssocID="{926CB29B-26B6-492C-B0A7-69366E66CBA4}" presName="connectorText" presStyleLbl="sibTrans1D1" presStyleIdx="2" presStyleCnt="6"/>
      <dgm:spPr/>
    </dgm:pt>
    <dgm:pt modelId="{698DD8ED-0968-46CE-9443-1A710032844A}" type="pres">
      <dgm:prSet presAssocID="{8D19620F-5F21-4B22-848D-165B5B0D5E26}" presName="node" presStyleLbl="node1" presStyleIdx="3" presStyleCnt="7">
        <dgm:presLayoutVars>
          <dgm:bulletEnabled val="1"/>
        </dgm:presLayoutVars>
      </dgm:prSet>
      <dgm:spPr/>
    </dgm:pt>
    <dgm:pt modelId="{B3F6ACA4-BC3A-46C5-BB4D-E7979FEF5CD8}" type="pres">
      <dgm:prSet presAssocID="{48574413-1E20-4556-8182-A4E2DB9013B1}" presName="sibTrans" presStyleLbl="sibTrans1D1" presStyleIdx="3" presStyleCnt="6"/>
      <dgm:spPr/>
    </dgm:pt>
    <dgm:pt modelId="{288F9F7B-3F9E-452B-9F4D-09912E4FCBC5}" type="pres">
      <dgm:prSet presAssocID="{48574413-1E20-4556-8182-A4E2DB9013B1}" presName="connectorText" presStyleLbl="sibTrans1D1" presStyleIdx="3" presStyleCnt="6"/>
      <dgm:spPr/>
    </dgm:pt>
    <dgm:pt modelId="{D00ACFC6-21DB-43F5-A128-4D94A5838A73}" type="pres">
      <dgm:prSet presAssocID="{C4ACD2BF-BB4D-4C14-B07C-247D2C074ABA}" presName="node" presStyleLbl="node1" presStyleIdx="4" presStyleCnt="7">
        <dgm:presLayoutVars>
          <dgm:bulletEnabled val="1"/>
        </dgm:presLayoutVars>
      </dgm:prSet>
      <dgm:spPr/>
    </dgm:pt>
    <dgm:pt modelId="{A76F7F80-3B1D-4419-8729-41040CCF4DDA}" type="pres">
      <dgm:prSet presAssocID="{3A4FD9EF-C548-4FB5-9AF6-DECC592B9FE3}" presName="sibTrans" presStyleLbl="sibTrans1D1" presStyleIdx="4" presStyleCnt="6"/>
      <dgm:spPr/>
    </dgm:pt>
    <dgm:pt modelId="{C82C7B7D-D4D2-4F45-86D9-4FF6F5F07AD6}" type="pres">
      <dgm:prSet presAssocID="{3A4FD9EF-C548-4FB5-9AF6-DECC592B9FE3}" presName="connectorText" presStyleLbl="sibTrans1D1" presStyleIdx="4" presStyleCnt="6"/>
      <dgm:spPr/>
    </dgm:pt>
    <dgm:pt modelId="{8AC79FBE-45DE-438D-BDCE-299131D04F9B}" type="pres">
      <dgm:prSet presAssocID="{40D70D84-C922-490D-BC0E-92500B6DB769}" presName="node" presStyleLbl="node1" presStyleIdx="5" presStyleCnt="7">
        <dgm:presLayoutVars>
          <dgm:bulletEnabled val="1"/>
        </dgm:presLayoutVars>
      </dgm:prSet>
      <dgm:spPr/>
    </dgm:pt>
    <dgm:pt modelId="{9B09E645-08C8-463E-A0A7-F4E2EB6465C6}" type="pres">
      <dgm:prSet presAssocID="{B6821897-62E7-475B-9CB4-5B3A12FE2C5D}" presName="sibTrans" presStyleLbl="sibTrans1D1" presStyleIdx="5" presStyleCnt="6"/>
      <dgm:spPr/>
    </dgm:pt>
    <dgm:pt modelId="{5B688979-E0A5-4555-8BC3-38236355B691}" type="pres">
      <dgm:prSet presAssocID="{B6821897-62E7-475B-9CB4-5B3A12FE2C5D}" presName="connectorText" presStyleLbl="sibTrans1D1" presStyleIdx="5" presStyleCnt="6"/>
      <dgm:spPr/>
    </dgm:pt>
    <dgm:pt modelId="{A1F0CD78-083E-41DA-A7C4-525FA66FA0E0}" type="pres">
      <dgm:prSet presAssocID="{D2623E2B-A137-4701-83A2-172120182989}" presName="node" presStyleLbl="node1" presStyleIdx="6" presStyleCnt="7">
        <dgm:presLayoutVars>
          <dgm:bulletEnabled val="1"/>
        </dgm:presLayoutVars>
      </dgm:prSet>
      <dgm:spPr/>
    </dgm:pt>
  </dgm:ptLst>
  <dgm:cxnLst>
    <dgm:cxn modelId="{2E38530F-C4D9-4A8B-9466-F641C1A9D0F4}" type="presOf" srcId="{8D19620F-5F21-4B22-848D-165B5B0D5E26}" destId="{698DD8ED-0968-46CE-9443-1A710032844A}" srcOrd="0" destOrd="0" presId="urn:microsoft.com/office/officeart/2016/7/layout/RepeatingBendingProcessNew"/>
    <dgm:cxn modelId="{2DC2A71C-B4B0-4DA5-80E6-ABCBFD84A8D7}" type="presOf" srcId="{832F7EAB-0226-47BB-BD7B-2379E8C00244}" destId="{0DB38063-6F64-472D-BBEC-16A9FD267EAB}" srcOrd="0" destOrd="0" presId="urn:microsoft.com/office/officeart/2016/7/layout/RepeatingBendingProcessNew"/>
    <dgm:cxn modelId="{BE02FC23-0A1C-4C2A-A885-550899573C22}" type="presOf" srcId="{926CB29B-26B6-492C-B0A7-69366E66CBA4}" destId="{9A369248-2D50-40A5-A462-F490236B40C8}" srcOrd="0" destOrd="0" presId="urn:microsoft.com/office/officeart/2016/7/layout/RepeatingBendingProcessNew"/>
    <dgm:cxn modelId="{A867D431-7814-4B78-B02C-B4F44D7F078D}" type="presOf" srcId="{3EB4B122-49EC-493C-A589-9DE068AE14A5}" destId="{10381723-C028-4C74-9E13-6EB1549E85A1}" srcOrd="0" destOrd="0" presId="urn:microsoft.com/office/officeart/2016/7/layout/RepeatingBendingProcessNew"/>
    <dgm:cxn modelId="{78EC5565-A453-4E28-ABC3-42B415490EB9}" type="presOf" srcId="{B6821897-62E7-475B-9CB4-5B3A12FE2C5D}" destId="{5B688979-E0A5-4555-8BC3-38236355B691}" srcOrd="1" destOrd="0" presId="urn:microsoft.com/office/officeart/2016/7/layout/RepeatingBendingProcessNew"/>
    <dgm:cxn modelId="{8641A465-6398-4A39-B273-D7B0CDEC0C0C}" srcId="{F9120B4F-2304-447F-9E73-02C0E1AFA230}" destId="{D2623E2B-A137-4701-83A2-172120182989}" srcOrd="6" destOrd="0" parTransId="{296187C8-A905-4377-BE61-08E2871FB9B1}" sibTransId="{A4D845F5-4F85-4393-8A32-1FE0E3B8671B}"/>
    <dgm:cxn modelId="{3BA06D66-F381-43FD-9033-AA8D8FDF5006}" type="presOf" srcId="{F9120B4F-2304-447F-9E73-02C0E1AFA230}" destId="{69A0F656-CBEB-42CB-ABF6-8DBFDCC0D3F6}" srcOrd="0" destOrd="0" presId="urn:microsoft.com/office/officeart/2016/7/layout/RepeatingBendingProcessNew"/>
    <dgm:cxn modelId="{A92B5C49-0631-4828-A005-CD86FD52F2F6}" type="presOf" srcId="{D2623E2B-A137-4701-83A2-172120182989}" destId="{A1F0CD78-083E-41DA-A7C4-525FA66FA0E0}" srcOrd="0" destOrd="0" presId="urn:microsoft.com/office/officeart/2016/7/layout/RepeatingBendingProcessNew"/>
    <dgm:cxn modelId="{4FB1F44D-9F56-49C9-9847-CDBF5957328C}" type="presOf" srcId="{3A4FD9EF-C548-4FB5-9AF6-DECC592B9FE3}" destId="{C82C7B7D-D4D2-4F45-86D9-4FF6F5F07AD6}" srcOrd="1" destOrd="0" presId="urn:microsoft.com/office/officeart/2016/7/layout/RepeatingBendingProcessNew"/>
    <dgm:cxn modelId="{417CAA54-EB38-4D9D-9F75-15CD8A6A76F6}" type="presOf" srcId="{926CB29B-26B6-492C-B0A7-69366E66CBA4}" destId="{BC9F715C-505C-4FA3-94D8-4173FE432F7E}" srcOrd="1" destOrd="0" presId="urn:microsoft.com/office/officeart/2016/7/layout/RepeatingBendingProcessNew"/>
    <dgm:cxn modelId="{54F19D57-1FEA-4D01-ADC0-D236B51126C5}" srcId="{F9120B4F-2304-447F-9E73-02C0E1AFA230}" destId="{BAC0A34E-4A4A-491C-AA67-021E396D69F0}" srcOrd="0" destOrd="0" parTransId="{809EB5A9-AD4A-47C7-89AF-700155C66989}" sibTransId="{36A4033B-AF12-4CBB-97CD-EDA3BCE6E1E5}"/>
    <dgm:cxn modelId="{F65C0959-DF4D-46DA-802C-BA23B0C93157}" srcId="{F9120B4F-2304-447F-9E73-02C0E1AFA230}" destId="{3EB4B122-49EC-493C-A589-9DE068AE14A5}" srcOrd="2" destOrd="0" parTransId="{1FE2B491-B054-466B-B29F-5B6D676024DA}" sibTransId="{926CB29B-26B6-492C-B0A7-69366E66CBA4}"/>
    <dgm:cxn modelId="{57B6EA7B-16DA-4852-BB46-ED94D57F7779}" type="presOf" srcId="{40D70D84-C922-490D-BC0E-92500B6DB769}" destId="{8AC79FBE-45DE-438D-BDCE-299131D04F9B}" srcOrd="0" destOrd="0" presId="urn:microsoft.com/office/officeart/2016/7/layout/RepeatingBendingProcessNew"/>
    <dgm:cxn modelId="{04A824A8-9988-4CA4-957D-F7C15061339C}" type="presOf" srcId="{48574413-1E20-4556-8182-A4E2DB9013B1}" destId="{288F9F7B-3F9E-452B-9F4D-09912E4FCBC5}" srcOrd="1" destOrd="0" presId="urn:microsoft.com/office/officeart/2016/7/layout/RepeatingBendingProcessNew"/>
    <dgm:cxn modelId="{80F813A9-3DCE-4BAB-8150-EDDFB14A8BEF}" srcId="{F9120B4F-2304-447F-9E73-02C0E1AFA230}" destId="{40D70D84-C922-490D-BC0E-92500B6DB769}" srcOrd="5" destOrd="0" parTransId="{7A8B242B-4DF9-4936-9017-347BF3E5EB06}" sibTransId="{B6821897-62E7-475B-9CB4-5B3A12FE2C5D}"/>
    <dgm:cxn modelId="{8A369FAD-DA0C-485F-88B8-C8FFF961E745}" type="presOf" srcId="{48574413-1E20-4556-8182-A4E2DB9013B1}" destId="{B3F6ACA4-BC3A-46C5-BB4D-E7979FEF5CD8}" srcOrd="0" destOrd="0" presId="urn:microsoft.com/office/officeart/2016/7/layout/RepeatingBendingProcessNew"/>
    <dgm:cxn modelId="{8F2909B2-EF52-4864-90DF-507BC7F89AEE}" type="presOf" srcId="{36A4033B-AF12-4CBB-97CD-EDA3BCE6E1E5}" destId="{D76FFA95-5DB5-41CB-A21C-31B6EC064BE5}" srcOrd="1" destOrd="0" presId="urn:microsoft.com/office/officeart/2016/7/layout/RepeatingBendingProcessNew"/>
    <dgm:cxn modelId="{2847D2BB-CD9E-4ED5-85FD-F099FBB28D9A}" type="presOf" srcId="{3A4FD9EF-C548-4FB5-9AF6-DECC592B9FE3}" destId="{A76F7F80-3B1D-4419-8729-41040CCF4DDA}" srcOrd="0" destOrd="0" presId="urn:microsoft.com/office/officeart/2016/7/layout/RepeatingBendingProcessNew"/>
    <dgm:cxn modelId="{3CAEA7C8-51B5-493C-8CA6-4ECB6CB8D06B}" srcId="{F9120B4F-2304-447F-9E73-02C0E1AFA230}" destId="{0840BDA4-5FCB-4BD2-BF40-E4594C6DB353}" srcOrd="1" destOrd="0" parTransId="{734AF25B-CBBE-4EBA-9A7B-65BAC984D490}" sibTransId="{832F7EAB-0226-47BB-BD7B-2379E8C00244}"/>
    <dgm:cxn modelId="{3ADBD0CA-9490-4626-85E2-A8FCD1A2E4A1}" srcId="{F9120B4F-2304-447F-9E73-02C0E1AFA230}" destId="{C4ACD2BF-BB4D-4C14-B07C-247D2C074ABA}" srcOrd="4" destOrd="0" parTransId="{96768B6D-046C-4800-9937-98EA54F70AF8}" sibTransId="{3A4FD9EF-C548-4FB5-9AF6-DECC592B9FE3}"/>
    <dgm:cxn modelId="{FFB5F8CA-4B82-4503-96F2-1F27377E0382}" type="presOf" srcId="{C4ACD2BF-BB4D-4C14-B07C-247D2C074ABA}" destId="{D00ACFC6-21DB-43F5-A128-4D94A5838A73}" srcOrd="0" destOrd="0" presId="urn:microsoft.com/office/officeart/2016/7/layout/RepeatingBendingProcessNew"/>
    <dgm:cxn modelId="{8371E6CE-2645-413E-90D4-8ADA6A7DD41E}" type="presOf" srcId="{0840BDA4-5FCB-4BD2-BF40-E4594C6DB353}" destId="{323C2642-2413-41F4-9218-C85C3CFE3850}" srcOrd="0" destOrd="0" presId="urn:microsoft.com/office/officeart/2016/7/layout/RepeatingBendingProcessNew"/>
    <dgm:cxn modelId="{CB31F3EA-5887-4EA7-97DB-0702AA3A662D}" type="presOf" srcId="{B6821897-62E7-475B-9CB4-5B3A12FE2C5D}" destId="{9B09E645-08C8-463E-A0A7-F4E2EB6465C6}" srcOrd="0" destOrd="0" presId="urn:microsoft.com/office/officeart/2016/7/layout/RepeatingBendingProcessNew"/>
    <dgm:cxn modelId="{9FC4DBEC-E5DF-4349-98DD-3089C6A78154}" type="presOf" srcId="{36A4033B-AF12-4CBB-97CD-EDA3BCE6E1E5}" destId="{7E4BC41F-9027-4B35-A158-D95DE4E6A654}" srcOrd="0" destOrd="0" presId="urn:microsoft.com/office/officeart/2016/7/layout/RepeatingBendingProcessNew"/>
    <dgm:cxn modelId="{FE8335ED-966D-4892-AC39-D8045133B5E2}" type="presOf" srcId="{BAC0A34E-4A4A-491C-AA67-021E396D69F0}" destId="{8D008288-4CD5-4345-9480-F35C7378BD62}" srcOrd="0" destOrd="0" presId="urn:microsoft.com/office/officeart/2016/7/layout/RepeatingBendingProcessNew"/>
    <dgm:cxn modelId="{CD9A90F3-4DF1-49A5-AA77-66B1DD9077AD}" srcId="{F9120B4F-2304-447F-9E73-02C0E1AFA230}" destId="{8D19620F-5F21-4B22-848D-165B5B0D5E26}" srcOrd="3" destOrd="0" parTransId="{CC5D8777-FCAC-4448-86BB-DAA8790D97D6}" sibTransId="{48574413-1E20-4556-8182-A4E2DB9013B1}"/>
    <dgm:cxn modelId="{55759CF6-095F-4F27-9186-8A8EFE9AE285}" type="presOf" srcId="{832F7EAB-0226-47BB-BD7B-2379E8C00244}" destId="{1A77125F-A8D6-4E8C-ADFE-1223DCB6075E}" srcOrd="1" destOrd="0" presId="urn:microsoft.com/office/officeart/2016/7/layout/RepeatingBendingProcessNew"/>
    <dgm:cxn modelId="{E1678845-9F4D-4387-B2A8-D9D0E8DC50D3}" type="presParOf" srcId="{69A0F656-CBEB-42CB-ABF6-8DBFDCC0D3F6}" destId="{8D008288-4CD5-4345-9480-F35C7378BD62}" srcOrd="0" destOrd="0" presId="urn:microsoft.com/office/officeart/2016/7/layout/RepeatingBendingProcessNew"/>
    <dgm:cxn modelId="{9A496129-CC48-46B4-90AA-92B16FC85CFC}" type="presParOf" srcId="{69A0F656-CBEB-42CB-ABF6-8DBFDCC0D3F6}" destId="{7E4BC41F-9027-4B35-A158-D95DE4E6A654}" srcOrd="1" destOrd="0" presId="urn:microsoft.com/office/officeart/2016/7/layout/RepeatingBendingProcessNew"/>
    <dgm:cxn modelId="{0A87EED8-BF20-411E-B9F1-CCB13914BBD7}" type="presParOf" srcId="{7E4BC41F-9027-4B35-A158-D95DE4E6A654}" destId="{D76FFA95-5DB5-41CB-A21C-31B6EC064BE5}" srcOrd="0" destOrd="0" presId="urn:microsoft.com/office/officeart/2016/7/layout/RepeatingBendingProcessNew"/>
    <dgm:cxn modelId="{427F281D-8C2C-4F8B-82F8-684756F50901}" type="presParOf" srcId="{69A0F656-CBEB-42CB-ABF6-8DBFDCC0D3F6}" destId="{323C2642-2413-41F4-9218-C85C3CFE3850}" srcOrd="2" destOrd="0" presId="urn:microsoft.com/office/officeart/2016/7/layout/RepeatingBendingProcessNew"/>
    <dgm:cxn modelId="{3B8726FA-C517-4016-A99B-3412C0153A8B}" type="presParOf" srcId="{69A0F656-CBEB-42CB-ABF6-8DBFDCC0D3F6}" destId="{0DB38063-6F64-472D-BBEC-16A9FD267EAB}" srcOrd="3" destOrd="0" presId="urn:microsoft.com/office/officeart/2016/7/layout/RepeatingBendingProcessNew"/>
    <dgm:cxn modelId="{EA5424DD-7295-457D-A617-82DF4142056E}" type="presParOf" srcId="{0DB38063-6F64-472D-BBEC-16A9FD267EAB}" destId="{1A77125F-A8D6-4E8C-ADFE-1223DCB6075E}" srcOrd="0" destOrd="0" presId="urn:microsoft.com/office/officeart/2016/7/layout/RepeatingBendingProcessNew"/>
    <dgm:cxn modelId="{A46AE4D4-C981-429E-B954-2EF309711869}" type="presParOf" srcId="{69A0F656-CBEB-42CB-ABF6-8DBFDCC0D3F6}" destId="{10381723-C028-4C74-9E13-6EB1549E85A1}" srcOrd="4" destOrd="0" presId="urn:microsoft.com/office/officeart/2016/7/layout/RepeatingBendingProcessNew"/>
    <dgm:cxn modelId="{728E0521-CF2C-49E6-872E-A191817ABEFA}" type="presParOf" srcId="{69A0F656-CBEB-42CB-ABF6-8DBFDCC0D3F6}" destId="{9A369248-2D50-40A5-A462-F490236B40C8}" srcOrd="5" destOrd="0" presId="urn:microsoft.com/office/officeart/2016/7/layout/RepeatingBendingProcessNew"/>
    <dgm:cxn modelId="{0868243C-08E0-4CE5-A4C9-B8BF77CD36CA}" type="presParOf" srcId="{9A369248-2D50-40A5-A462-F490236B40C8}" destId="{BC9F715C-505C-4FA3-94D8-4173FE432F7E}" srcOrd="0" destOrd="0" presId="urn:microsoft.com/office/officeart/2016/7/layout/RepeatingBendingProcessNew"/>
    <dgm:cxn modelId="{36A4E9A4-0C4E-4ED5-B284-F579C5ACD649}" type="presParOf" srcId="{69A0F656-CBEB-42CB-ABF6-8DBFDCC0D3F6}" destId="{698DD8ED-0968-46CE-9443-1A710032844A}" srcOrd="6" destOrd="0" presId="urn:microsoft.com/office/officeart/2016/7/layout/RepeatingBendingProcessNew"/>
    <dgm:cxn modelId="{01CA5D06-1937-4435-9D9B-D8AA5A37FC5E}" type="presParOf" srcId="{69A0F656-CBEB-42CB-ABF6-8DBFDCC0D3F6}" destId="{B3F6ACA4-BC3A-46C5-BB4D-E7979FEF5CD8}" srcOrd="7" destOrd="0" presId="urn:microsoft.com/office/officeart/2016/7/layout/RepeatingBendingProcessNew"/>
    <dgm:cxn modelId="{00BC2608-49E4-442E-BFF6-3694AB1D2E4C}" type="presParOf" srcId="{B3F6ACA4-BC3A-46C5-BB4D-E7979FEF5CD8}" destId="{288F9F7B-3F9E-452B-9F4D-09912E4FCBC5}" srcOrd="0" destOrd="0" presId="urn:microsoft.com/office/officeart/2016/7/layout/RepeatingBendingProcessNew"/>
    <dgm:cxn modelId="{A5C8AF43-181E-4398-A470-7F973CE00763}" type="presParOf" srcId="{69A0F656-CBEB-42CB-ABF6-8DBFDCC0D3F6}" destId="{D00ACFC6-21DB-43F5-A128-4D94A5838A73}" srcOrd="8" destOrd="0" presId="urn:microsoft.com/office/officeart/2016/7/layout/RepeatingBendingProcessNew"/>
    <dgm:cxn modelId="{184F5E71-681F-4E2F-A075-5D8EA19C6275}" type="presParOf" srcId="{69A0F656-CBEB-42CB-ABF6-8DBFDCC0D3F6}" destId="{A76F7F80-3B1D-4419-8729-41040CCF4DDA}" srcOrd="9" destOrd="0" presId="urn:microsoft.com/office/officeart/2016/7/layout/RepeatingBendingProcessNew"/>
    <dgm:cxn modelId="{89526527-AE6F-4318-B6EA-C36604CE453A}" type="presParOf" srcId="{A76F7F80-3B1D-4419-8729-41040CCF4DDA}" destId="{C82C7B7D-D4D2-4F45-86D9-4FF6F5F07AD6}" srcOrd="0" destOrd="0" presId="urn:microsoft.com/office/officeart/2016/7/layout/RepeatingBendingProcessNew"/>
    <dgm:cxn modelId="{A74D1FAB-F4B1-49D8-94A3-86A8E2CBB037}" type="presParOf" srcId="{69A0F656-CBEB-42CB-ABF6-8DBFDCC0D3F6}" destId="{8AC79FBE-45DE-438D-BDCE-299131D04F9B}" srcOrd="10" destOrd="0" presId="urn:microsoft.com/office/officeart/2016/7/layout/RepeatingBendingProcessNew"/>
    <dgm:cxn modelId="{3885BADC-EF16-4853-A6E4-C84C6FF9892E}" type="presParOf" srcId="{69A0F656-CBEB-42CB-ABF6-8DBFDCC0D3F6}" destId="{9B09E645-08C8-463E-A0A7-F4E2EB6465C6}" srcOrd="11" destOrd="0" presId="urn:microsoft.com/office/officeart/2016/7/layout/RepeatingBendingProcessNew"/>
    <dgm:cxn modelId="{D0772CE0-8699-4DAC-8CB2-83C8171D0F95}" type="presParOf" srcId="{9B09E645-08C8-463E-A0A7-F4E2EB6465C6}" destId="{5B688979-E0A5-4555-8BC3-38236355B691}" srcOrd="0" destOrd="0" presId="urn:microsoft.com/office/officeart/2016/7/layout/RepeatingBendingProcessNew"/>
    <dgm:cxn modelId="{DD02000A-6416-4859-9687-493366CD061B}" type="presParOf" srcId="{69A0F656-CBEB-42CB-ABF6-8DBFDCC0D3F6}" destId="{A1F0CD78-083E-41DA-A7C4-525FA66FA0E0}" srcOrd="12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79DDC0-4882-4EAD-A589-7E6BD9A8F01B}">
      <dsp:nvSpPr>
        <dsp:cNvPr id="0" name=""/>
        <dsp:cNvSpPr/>
      </dsp:nvSpPr>
      <dsp:spPr>
        <a:xfrm>
          <a:off x="0" y="1386"/>
          <a:ext cx="485199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B753E87-4E99-4B70-8B48-3EB857AE5F6A}">
      <dsp:nvSpPr>
        <dsp:cNvPr id="0" name=""/>
        <dsp:cNvSpPr/>
      </dsp:nvSpPr>
      <dsp:spPr>
        <a:xfrm>
          <a:off x="0" y="1386"/>
          <a:ext cx="4851990" cy="945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Graduates</a:t>
          </a:r>
          <a:r>
            <a:rPr lang="en-US" sz="2000" kern="1200" dirty="0"/>
            <a:t> seeking advanced applications in </a:t>
          </a:r>
          <a:r>
            <a:rPr lang="en-US" sz="2000" i="1" u="none" kern="1200" dirty="0"/>
            <a:t>civic-tech</a:t>
          </a:r>
          <a:r>
            <a:rPr lang="en-US" sz="2000" kern="1200" dirty="0"/>
            <a:t> and </a:t>
          </a:r>
          <a:r>
            <a:rPr lang="en-US" sz="2000" i="1" kern="1200" dirty="0"/>
            <a:t>retail innovation</a:t>
          </a:r>
        </a:p>
      </dsp:txBody>
      <dsp:txXfrm>
        <a:off x="0" y="1386"/>
        <a:ext cx="4851990" cy="945757"/>
      </dsp:txXfrm>
    </dsp:sp>
    <dsp:sp modelId="{54FF301E-E350-433B-8699-97B931FC7784}">
      <dsp:nvSpPr>
        <dsp:cNvPr id="0" name=""/>
        <dsp:cNvSpPr/>
      </dsp:nvSpPr>
      <dsp:spPr>
        <a:xfrm>
          <a:off x="0" y="947144"/>
          <a:ext cx="485199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390211C-4D63-44FB-8674-C650D8B5F3FB}">
      <dsp:nvSpPr>
        <dsp:cNvPr id="0" name=""/>
        <dsp:cNvSpPr/>
      </dsp:nvSpPr>
      <dsp:spPr>
        <a:xfrm>
          <a:off x="0" y="947144"/>
          <a:ext cx="4851990" cy="945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Undergraduates</a:t>
          </a:r>
          <a:r>
            <a:rPr lang="en-US" sz="2000" kern="1200"/>
            <a:t> exploring </a:t>
          </a:r>
          <a:r>
            <a:rPr lang="en-US" sz="2000" i="1" kern="1200"/>
            <a:t>quantum</a:t>
          </a:r>
          <a:r>
            <a:rPr lang="en-US" sz="2000" kern="1200"/>
            <a:t> fundamentals and </a:t>
          </a:r>
          <a:r>
            <a:rPr lang="en-US" sz="2000" i="1" kern="1200"/>
            <a:t>real-world use cases</a:t>
          </a:r>
          <a:endParaRPr lang="en-US" sz="2000" i="1" kern="1200" dirty="0"/>
        </a:p>
      </dsp:txBody>
      <dsp:txXfrm>
        <a:off x="0" y="947144"/>
        <a:ext cx="4851990" cy="945757"/>
      </dsp:txXfrm>
    </dsp:sp>
    <dsp:sp modelId="{74B7A372-6186-4B16-ADA4-23F2D44922DE}">
      <dsp:nvSpPr>
        <dsp:cNvPr id="0" name=""/>
        <dsp:cNvSpPr/>
      </dsp:nvSpPr>
      <dsp:spPr>
        <a:xfrm>
          <a:off x="0" y="1892901"/>
          <a:ext cx="485199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B78398B-F35D-4B67-9A23-F08AABE5F448}">
      <dsp:nvSpPr>
        <dsp:cNvPr id="0" name=""/>
        <dsp:cNvSpPr/>
      </dsp:nvSpPr>
      <dsp:spPr>
        <a:xfrm>
          <a:off x="0" y="1892901"/>
          <a:ext cx="4851990" cy="945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Working professionals </a:t>
          </a:r>
          <a:r>
            <a:rPr lang="en-US" sz="2000" kern="1200"/>
            <a:t>integrating </a:t>
          </a:r>
          <a:r>
            <a:rPr lang="en-US" sz="2000" i="1" kern="1200"/>
            <a:t>quantum logic </a:t>
          </a:r>
          <a:r>
            <a:rPr lang="en-US" sz="2000" kern="1200"/>
            <a:t>into </a:t>
          </a:r>
          <a:r>
            <a:rPr lang="en-US" sz="2000" i="1" kern="1200"/>
            <a:t>daily workflows </a:t>
          </a:r>
          <a:r>
            <a:rPr lang="en-US" sz="2000" kern="1200"/>
            <a:t>and </a:t>
          </a:r>
          <a:r>
            <a:rPr lang="en-US" sz="2000" i="1" kern="1200"/>
            <a:t>team training</a:t>
          </a:r>
          <a:endParaRPr lang="en-US" sz="2000" i="1" kern="1200" dirty="0"/>
        </a:p>
      </dsp:txBody>
      <dsp:txXfrm>
        <a:off x="0" y="1892901"/>
        <a:ext cx="4851990" cy="94575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0BEF0C-3546-4578-9BDF-3CB33C6A4A0B}">
      <dsp:nvSpPr>
        <dsp:cNvPr id="0" name=""/>
        <dsp:cNvSpPr/>
      </dsp:nvSpPr>
      <dsp:spPr>
        <a:xfrm>
          <a:off x="3166758" y="689226"/>
          <a:ext cx="53279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2795" y="45720"/>
              </a:lnTo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419071" y="732129"/>
        <a:ext cx="28169" cy="5633"/>
      </dsp:txXfrm>
    </dsp:sp>
    <dsp:sp modelId="{89EA18D4-99C5-4376-A798-940A48541471}">
      <dsp:nvSpPr>
        <dsp:cNvPr id="0" name=""/>
        <dsp:cNvSpPr/>
      </dsp:nvSpPr>
      <dsp:spPr>
        <a:xfrm>
          <a:off x="719011" y="82"/>
          <a:ext cx="2449546" cy="146972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30" tIns="125992" rIns="120030" bIns="12599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You Are the Future of Ethical Automation</a:t>
          </a:r>
        </a:p>
      </dsp:txBody>
      <dsp:txXfrm>
        <a:off x="719011" y="82"/>
        <a:ext cx="2449546" cy="1469728"/>
      </dsp:txXfrm>
    </dsp:sp>
    <dsp:sp modelId="{7D4D602A-1895-466A-A5F9-3A7BFB68A7BC}">
      <dsp:nvSpPr>
        <dsp:cNvPr id="0" name=""/>
        <dsp:cNvSpPr/>
      </dsp:nvSpPr>
      <dsp:spPr>
        <a:xfrm>
          <a:off x="1943784" y="1468010"/>
          <a:ext cx="3012942" cy="532795"/>
        </a:xfrm>
        <a:custGeom>
          <a:avLst/>
          <a:gdLst/>
          <a:ahLst/>
          <a:cxnLst/>
          <a:rect l="0" t="0" r="0" b="0"/>
          <a:pathLst>
            <a:path>
              <a:moveTo>
                <a:pt x="3012942" y="0"/>
              </a:moveTo>
              <a:lnTo>
                <a:pt x="3012942" y="283497"/>
              </a:lnTo>
              <a:lnTo>
                <a:pt x="0" y="283497"/>
              </a:lnTo>
              <a:lnTo>
                <a:pt x="0" y="532795"/>
              </a:lnTo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73626" y="1731591"/>
        <a:ext cx="153258" cy="5633"/>
      </dsp:txXfrm>
    </dsp:sp>
    <dsp:sp modelId="{B255C4F3-9CF0-4434-8D48-A21B74E4F1AF}">
      <dsp:nvSpPr>
        <dsp:cNvPr id="0" name=""/>
        <dsp:cNvSpPr/>
      </dsp:nvSpPr>
      <dsp:spPr>
        <a:xfrm>
          <a:off x="3731953" y="82"/>
          <a:ext cx="2449546" cy="146972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30" tIns="125992" rIns="120030" bIns="12599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/>
            <a:t>Continue learning:</a:t>
          </a:r>
          <a:r>
            <a:rPr lang="en-US" sz="2100" kern="1200"/>
            <a:t> internal wiki + Qiskit sandbox</a:t>
          </a:r>
        </a:p>
      </dsp:txBody>
      <dsp:txXfrm>
        <a:off x="3731953" y="82"/>
        <a:ext cx="2449546" cy="1469728"/>
      </dsp:txXfrm>
    </dsp:sp>
    <dsp:sp modelId="{A84D6832-6B8D-41C7-B917-989B43C839A6}">
      <dsp:nvSpPr>
        <dsp:cNvPr id="0" name=""/>
        <dsp:cNvSpPr/>
      </dsp:nvSpPr>
      <dsp:spPr>
        <a:xfrm>
          <a:off x="3166758" y="2722350"/>
          <a:ext cx="53279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2795" y="45720"/>
              </a:lnTo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419071" y="2765253"/>
        <a:ext cx="28169" cy="5633"/>
      </dsp:txXfrm>
    </dsp:sp>
    <dsp:sp modelId="{D8EF86EE-4E01-462D-882E-9F74E20708AB}">
      <dsp:nvSpPr>
        <dsp:cNvPr id="0" name=""/>
        <dsp:cNvSpPr/>
      </dsp:nvSpPr>
      <dsp:spPr>
        <a:xfrm>
          <a:off x="719011" y="2033206"/>
          <a:ext cx="2449546" cy="146972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30" tIns="125992" rIns="120030" bIns="12599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/>
            <a:t>Share feedback: </a:t>
          </a:r>
          <a:r>
            <a:rPr lang="en-US" sz="2100" kern="1200"/>
            <a:t>scenario testing reports</a:t>
          </a:r>
        </a:p>
      </dsp:txBody>
      <dsp:txXfrm>
        <a:off x="719011" y="2033206"/>
        <a:ext cx="2449546" cy="1469728"/>
      </dsp:txXfrm>
    </dsp:sp>
    <dsp:sp modelId="{38892933-B08D-43E0-9216-44A38B72686F}">
      <dsp:nvSpPr>
        <dsp:cNvPr id="0" name=""/>
        <dsp:cNvSpPr/>
      </dsp:nvSpPr>
      <dsp:spPr>
        <a:xfrm>
          <a:off x="1943784" y="3501134"/>
          <a:ext cx="3012942" cy="532795"/>
        </a:xfrm>
        <a:custGeom>
          <a:avLst/>
          <a:gdLst/>
          <a:ahLst/>
          <a:cxnLst/>
          <a:rect l="0" t="0" r="0" b="0"/>
          <a:pathLst>
            <a:path>
              <a:moveTo>
                <a:pt x="3012942" y="0"/>
              </a:moveTo>
              <a:lnTo>
                <a:pt x="3012942" y="283497"/>
              </a:lnTo>
              <a:lnTo>
                <a:pt x="0" y="283497"/>
              </a:lnTo>
              <a:lnTo>
                <a:pt x="0" y="532795"/>
              </a:lnTo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73626" y="3764715"/>
        <a:ext cx="153258" cy="5633"/>
      </dsp:txXfrm>
    </dsp:sp>
    <dsp:sp modelId="{F6B1D892-67AD-476C-B9B8-CF18400B2E9C}">
      <dsp:nvSpPr>
        <dsp:cNvPr id="0" name=""/>
        <dsp:cNvSpPr/>
      </dsp:nvSpPr>
      <dsp:spPr>
        <a:xfrm>
          <a:off x="3731953" y="2033206"/>
          <a:ext cx="2449546" cy="146972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30" tIns="125992" rIns="120030" bIns="12599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/>
            <a:t>Innovate boldly: </a:t>
          </a:r>
          <a:r>
            <a:rPr lang="en-US" sz="2100" kern="1200"/>
            <a:t>every module is a civic-tech opportunity</a:t>
          </a:r>
        </a:p>
      </dsp:txBody>
      <dsp:txXfrm>
        <a:off x="3731953" y="2033206"/>
        <a:ext cx="2449546" cy="1469728"/>
      </dsp:txXfrm>
    </dsp:sp>
    <dsp:sp modelId="{75CC57E9-E579-483F-9A4D-374DF1841EF9}">
      <dsp:nvSpPr>
        <dsp:cNvPr id="0" name=""/>
        <dsp:cNvSpPr/>
      </dsp:nvSpPr>
      <dsp:spPr>
        <a:xfrm>
          <a:off x="3166758" y="4755474"/>
          <a:ext cx="53279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2795" y="45720"/>
              </a:lnTo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419071" y="4798377"/>
        <a:ext cx="28169" cy="5633"/>
      </dsp:txXfrm>
    </dsp:sp>
    <dsp:sp modelId="{CB43B4B0-E31D-440C-BC5A-26E17C27D23F}">
      <dsp:nvSpPr>
        <dsp:cNvPr id="0" name=""/>
        <dsp:cNvSpPr/>
      </dsp:nvSpPr>
      <dsp:spPr>
        <a:xfrm>
          <a:off x="719011" y="4066330"/>
          <a:ext cx="2449546" cy="146972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30" tIns="125992" rIns="120030" bIns="12599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/>
            <a:t>For learners: </a:t>
          </a:r>
          <a:r>
            <a:rPr lang="en-US" sz="2100" kern="1200"/>
            <a:t>Join Logika Learng’s alumni innovation network</a:t>
          </a:r>
        </a:p>
      </dsp:txBody>
      <dsp:txXfrm>
        <a:off x="719011" y="4066330"/>
        <a:ext cx="2449546" cy="1469728"/>
      </dsp:txXfrm>
    </dsp:sp>
    <dsp:sp modelId="{647106CD-F30C-4A6A-94C8-212F6DEC5478}">
      <dsp:nvSpPr>
        <dsp:cNvPr id="0" name=""/>
        <dsp:cNvSpPr/>
      </dsp:nvSpPr>
      <dsp:spPr>
        <a:xfrm>
          <a:off x="3731953" y="4066330"/>
          <a:ext cx="2449546" cy="146972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30" tIns="125992" rIns="120030" bIns="12599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/>
            <a:t>For teams: </a:t>
          </a:r>
          <a:r>
            <a:rPr lang="en-US" sz="2100" kern="1200"/>
            <a:t>Lead the next wave of modular retail transformation</a:t>
          </a:r>
        </a:p>
      </dsp:txBody>
      <dsp:txXfrm>
        <a:off x="3731953" y="4066330"/>
        <a:ext cx="2449546" cy="14697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F3DC0E-DEDB-492D-9AD7-A2CFF32A625D}">
      <dsp:nvSpPr>
        <dsp:cNvPr id="0" name=""/>
        <dsp:cNvSpPr/>
      </dsp:nvSpPr>
      <dsp:spPr>
        <a:xfrm>
          <a:off x="513120" y="894976"/>
          <a:ext cx="736646" cy="736646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2DB236-A4BF-4337-BDA6-900A79E21F47}">
      <dsp:nvSpPr>
        <dsp:cNvPr id="0" name=""/>
        <dsp:cNvSpPr/>
      </dsp:nvSpPr>
      <dsp:spPr>
        <a:xfrm>
          <a:off x="670110" y="1051967"/>
          <a:ext cx="422666" cy="42266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A9238C-6F59-4D56-8574-8CD9B98EFA50}">
      <dsp:nvSpPr>
        <dsp:cNvPr id="0" name=""/>
        <dsp:cNvSpPr/>
      </dsp:nvSpPr>
      <dsp:spPr>
        <a:xfrm>
          <a:off x="2485" y="1861070"/>
          <a:ext cx="1757916" cy="731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i="1" kern="1200" dirty="0"/>
            <a:t>Mission: </a:t>
          </a:r>
          <a:r>
            <a:rPr lang="en-US" sz="1600" i="1" kern="1200" dirty="0"/>
            <a:t>Transform </a:t>
          </a:r>
          <a:br>
            <a:rPr lang="en-US" sz="1600" i="1" kern="1200" dirty="0"/>
          </a:br>
          <a:r>
            <a:rPr lang="en-US" sz="1600" i="1" kern="1200" dirty="0"/>
            <a:t>Retail via Modular Intelligence</a:t>
          </a:r>
          <a:endParaRPr lang="en-US" sz="1600" kern="1200" dirty="0"/>
        </a:p>
      </dsp:txBody>
      <dsp:txXfrm>
        <a:off x="2485" y="1861070"/>
        <a:ext cx="1757916" cy="731716"/>
      </dsp:txXfrm>
    </dsp:sp>
    <dsp:sp modelId="{FE96D216-810B-4062-B7FA-6BD9F19B0475}">
      <dsp:nvSpPr>
        <dsp:cNvPr id="0" name=""/>
        <dsp:cNvSpPr/>
      </dsp:nvSpPr>
      <dsp:spPr>
        <a:xfrm>
          <a:off x="2207220" y="894976"/>
          <a:ext cx="736646" cy="736646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A29D9C-1DDA-429F-A3C3-A6AB6ACE8B33}">
      <dsp:nvSpPr>
        <dsp:cNvPr id="0" name=""/>
        <dsp:cNvSpPr/>
      </dsp:nvSpPr>
      <dsp:spPr>
        <a:xfrm>
          <a:off x="2364210" y="1051967"/>
          <a:ext cx="422666" cy="42266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857294-4A97-4FB0-820D-DD105AA147C7}">
      <dsp:nvSpPr>
        <dsp:cNvPr id="0" name=""/>
        <dsp:cNvSpPr/>
      </dsp:nvSpPr>
      <dsp:spPr>
        <a:xfrm>
          <a:off x="1971734" y="1861070"/>
          <a:ext cx="1207617" cy="731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kern="1200" dirty="0"/>
            <a:t>Course: </a:t>
          </a:r>
          <a:br>
            <a:rPr lang="en-US" sz="1600" b="1" kern="1200" dirty="0"/>
          </a:br>
          <a:r>
            <a:rPr lang="en-US" sz="1600" kern="1200" dirty="0"/>
            <a:t>Quantum Computing for Retail Robotics</a:t>
          </a:r>
        </a:p>
      </dsp:txBody>
      <dsp:txXfrm>
        <a:off x="1971734" y="1861070"/>
        <a:ext cx="1207617" cy="731716"/>
      </dsp:txXfrm>
    </dsp:sp>
    <dsp:sp modelId="{687ECB29-3DED-4158-B1EE-1505D6E13B1E}">
      <dsp:nvSpPr>
        <dsp:cNvPr id="0" name=""/>
        <dsp:cNvSpPr/>
      </dsp:nvSpPr>
      <dsp:spPr>
        <a:xfrm>
          <a:off x="3967865" y="894976"/>
          <a:ext cx="736646" cy="736646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59C368-2F45-47EA-BE94-A6FE39016D94}">
      <dsp:nvSpPr>
        <dsp:cNvPr id="0" name=""/>
        <dsp:cNvSpPr/>
      </dsp:nvSpPr>
      <dsp:spPr>
        <a:xfrm>
          <a:off x="4124855" y="1051967"/>
          <a:ext cx="422666" cy="42266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DBAFB6-E042-4E06-AED1-D4D57C0C5DE0}">
      <dsp:nvSpPr>
        <dsp:cNvPr id="0" name=""/>
        <dsp:cNvSpPr/>
      </dsp:nvSpPr>
      <dsp:spPr>
        <a:xfrm>
          <a:off x="3390684" y="1861070"/>
          <a:ext cx="1891007" cy="731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kern="1200" dirty="0"/>
            <a:t>Series: </a:t>
          </a:r>
          <a:br>
            <a:rPr lang="en-US" sz="1600" b="1" kern="1200" dirty="0"/>
          </a:br>
          <a:r>
            <a:rPr lang="en-US" sz="1600" kern="1200" dirty="0"/>
            <a:t>Grad, Undergrad and Current Employed </a:t>
          </a:r>
          <a:br>
            <a:rPr lang="en-US" sz="1600" kern="1200" dirty="0"/>
          </a:br>
          <a:r>
            <a:rPr lang="en-US" sz="1600" kern="1200" dirty="0"/>
            <a:t>students at </a:t>
          </a:r>
          <a:br>
            <a:rPr lang="en-US" sz="1600" kern="1200" dirty="0"/>
          </a:br>
          <a:r>
            <a:rPr lang="en-US" sz="1600" b="1" kern="1200" dirty="0"/>
            <a:t>Logika </a:t>
          </a:r>
          <a:r>
            <a:rPr lang="en-US" sz="1600" b="1" kern="1200" dirty="0" err="1"/>
            <a:t>Learng</a:t>
          </a:r>
          <a:endParaRPr lang="en-US" sz="1600" kern="1200" dirty="0"/>
        </a:p>
      </dsp:txBody>
      <dsp:txXfrm>
        <a:off x="3390684" y="1861070"/>
        <a:ext cx="1891007" cy="7317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F0C5D2-B458-4B78-8EAD-7682ADBE7421}">
      <dsp:nvSpPr>
        <dsp:cNvPr id="0" name=""/>
        <dsp:cNvSpPr/>
      </dsp:nvSpPr>
      <dsp:spPr>
        <a:xfrm>
          <a:off x="2931220" y="548405"/>
          <a:ext cx="42367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3672" y="45720"/>
              </a:lnTo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31699" y="591853"/>
        <a:ext cx="22713" cy="4542"/>
      </dsp:txXfrm>
    </dsp:sp>
    <dsp:sp modelId="{93CD54F6-C132-40F5-8939-76E0475C71A8}">
      <dsp:nvSpPr>
        <dsp:cNvPr id="0" name=""/>
        <dsp:cNvSpPr/>
      </dsp:nvSpPr>
      <dsp:spPr>
        <a:xfrm>
          <a:off x="957922" y="1595"/>
          <a:ext cx="1975097" cy="118505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6781" tIns="101589" rIns="96781" bIns="101589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Welcome to </a:t>
          </a:r>
          <a:r>
            <a:rPr lang="en-US" sz="1500" b="1" kern="1200"/>
            <a:t>Logika Learng’s </a:t>
          </a:r>
          <a:r>
            <a:rPr lang="en-US" sz="1500" kern="1200"/>
            <a:t>Quantum Retail Robotics Training</a:t>
          </a:r>
        </a:p>
      </dsp:txBody>
      <dsp:txXfrm>
        <a:off x="957922" y="1595"/>
        <a:ext cx="1975097" cy="1185058"/>
      </dsp:txXfrm>
    </dsp:sp>
    <dsp:sp modelId="{2C02154C-8ED5-4548-BE12-EF232C2CAB15}">
      <dsp:nvSpPr>
        <dsp:cNvPr id="0" name=""/>
        <dsp:cNvSpPr/>
      </dsp:nvSpPr>
      <dsp:spPr>
        <a:xfrm>
          <a:off x="1945471" y="1184854"/>
          <a:ext cx="2429370" cy="423672"/>
        </a:xfrm>
        <a:custGeom>
          <a:avLst/>
          <a:gdLst/>
          <a:ahLst/>
          <a:cxnLst/>
          <a:rect l="0" t="0" r="0" b="0"/>
          <a:pathLst>
            <a:path>
              <a:moveTo>
                <a:pt x="2429370" y="0"/>
              </a:moveTo>
              <a:lnTo>
                <a:pt x="2429370" y="228936"/>
              </a:lnTo>
              <a:lnTo>
                <a:pt x="0" y="228936"/>
              </a:lnTo>
              <a:lnTo>
                <a:pt x="0" y="423672"/>
              </a:lnTo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98369" y="1394419"/>
        <a:ext cx="123573" cy="4542"/>
      </dsp:txXfrm>
    </dsp:sp>
    <dsp:sp modelId="{F7E2F312-36E2-4DCE-8F2B-D9F9C0CC0D5E}">
      <dsp:nvSpPr>
        <dsp:cNvPr id="0" name=""/>
        <dsp:cNvSpPr/>
      </dsp:nvSpPr>
      <dsp:spPr>
        <a:xfrm>
          <a:off x="3387292" y="1595"/>
          <a:ext cx="1975097" cy="118505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6781" tIns="101589" rIns="96781" bIns="101589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u="sng" kern="1200"/>
            <a:t>This course equips learners to:</a:t>
          </a:r>
          <a:endParaRPr lang="en-US" sz="1500" kern="1200"/>
        </a:p>
      </dsp:txBody>
      <dsp:txXfrm>
        <a:off x="3387292" y="1595"/>
        <a:ext cx="1975097" cy="1185058"/>
      </dsp:txXfrm>
    </dsp:sp>
    <dsp:sp modelId="{66739D81-0B07-407B-AC7B-EE47DD81A9D1}">
      <dsp:nvSpPr>
        <dsp:cNvPr id="0" name=""/>
        <dsp:cNvSpPr/>
      </dsp:nvSpPr>
      <dsp:spPr>
        <a:xfrm>
          <a:off x="2931220" y="2187736"/>
          <a:ext cx="42367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3672" y="45720"/>
              </a:lnTo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31699" y="2231185"/>
        <a:ext cx="22713" cy="4542"/>
      </dsp:txXfrm>
    </dsp:sp>
    <dsp:sp modelId="{1952233A-1180-403B-AD45-9BE982B661E6}">
      <dsp:nvSpPr>
        <dsp:cNvPr id="0" name=""/>
        <dsp:cNvSpPr/>
      </dsp:nvSpPr>
      <dsp:spPr>
        <a:xfrm>
          <a:off x="957922" y="1640927"/>
          <a:ext cx="1975097" cy="118505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6781" tIns="101589" rIns="96781" bIns="101589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Grasp quantum computing fundamentals</a:t>
          </a:r>
        </a:p>
      </dsp:txBody>
      <dsp:txXfrm>
        <a:off x="957922" y="1640927"/>
        <a:ext cx="1975097" cy="1185058"/>
      </dsp:txXfrm>
    </dsp:sp>
    <dsp:sp modelId="{2A7481C3-30B1-4EB4-8ED9-892181FFCEAE}">
      <dsp:nvSpPr>
        <dsp:cNvPr id="0" name=""/>
        <dsp:cNvSpPr/>
      </dsp:nvSpPr>
      <dsp:spPr>
        <a:xfrm>
          <a:off x="1945471" y="2824185"/>
          <a:ext cx="2429370" cy="423672"/>
        </a:xfrm>
        <a:custGeom>
          <a:avLst/>
          <a:gdLst/>
          <a:ahLst/>
          <a:cxnLst/>
          <a:rect l="0" t="0" r="0" b="0"/>
          <a:pathLst>
            <a:path>
              <a:moveTo>
                <a:pt x="2429370" y="0"/>
              </a:moveTo>
              <a:lnTo>
                <a:pt x="2429370" y="228936"/>
              </a:lnTo>
              <a:lnTo>
                <a:pt x="0" y="228936"/>
              </a:lnTo>
              <a:lnTo>
                <a:pt x="0" y="423672"/>
              </a:lnTo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98369" y="3033750"/>
        <a:ext cx="123573" cy="4542"/>
      </dsp:txXfrm>
    </dsp:sp>
    <dsp:sp modelId="{CECE4EDE-C367-4C17-B28A-D118E76667DB}">
      <dsp:nvSpPr>
        <dsp:cNvPr id="0" name=""/>
        <dsp:cNvSpPr/>
      </dsp:nvSpPr>
      <dsp:spPr>
        <a:xfrm>
          <a:off x="3387292" y="1640927"/>
          <a:ext cx="1975097" cy="118505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6781" tIns="101589" rIns="96781" bIns="101589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Connect quantum logic to retail robotics and civic-tech goals</a:t>
          </a:r>
        </a:p>
      </dsp:txBody>
      <dsp:txXfrm>
        <a:off x="3387292" y="1640927"/>
        <a:ext cx="1975097" cy="1185058"/>
      </dsp:txXfrm>
    </dsp:sp>
    <dsp:sp modelId="{54278F5D-4AD2-471B-B25A-F22268A9DF80}">
      <dsp:nvSpPr>
        <dsp:cNvPr id="0" name=""/>
        <dsp:cNvSpPr/>
      </dsp:nvSpPr>
      <dsp:spPr>
        <a:xfrm>
          <a:off x="2931220" y="3827067"/>
          <a:ext cx="42367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3672" y="45720"/>
              </a:lnTo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31699" y="3870516"/>
        <a:ext cx="22713" cy="4542"/>
      </dsp:txXfrm>
    </dsp:sp>
    <dsp:sp modelId="{5CAB0A37-2F9F-41F6-9BC9-9615E8E2049B}">
      <dsp:nvSpPr>
        <dsp:cNvPr id="0" name=""/>
        <dsp:cNvSpPr/>
      </dsp:nvSpPr>
      <dsp:spPr>
        <a:xfrm>
          <a:off x="957922" y="3280258"/>
          <a:ext cx="1975097" cy="118505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6781" tIns="101589" rIns="96781" bIns="101589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Apply ADA, ESG, and GDPR-aligned systems in real-world retail scenarios</a:t>
          </a:r>
        </a:p>
      </dsp:txBody>
      <dsp:txXfrm>
        <a:off x="957922" y="3280258"/>
        <a:ext cx="1975097" cy="1185058"/>
      </dsp:txXfrm>
    </dsp:sp>
    <dsp:sp modelId="{809E7CB5-1AFB-42D3-B556-BAA715A6CB8F}">
      <dsp:nvSpPr>
        <dsp:cNvPr id="0" name=""/>
        <dsp:cNvSpPr/>
      </dsp:nvSpPr>
      <dsp:spPr>
        <a:xfrm>
          <a:off x="3387292" y="3280258"/>
          <a:ext cx="1975097" cy="118505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6781" tIns="101589" rIns="96781" bIns="101589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Collaborate across disciplines to build ethical automation</a:t>
          </a:r>
        </a:p>
      </dsp:txBody>
      <dsp:txXfrm>
        <a:off x="3387292" y="3280258"/>
        <a:ext cx="1975097" cy="11850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3B93C0-B0ED-4EA6-8D72-F76097900B08}">
      <dsp:nvSpPr>
        <dsp:cNvPr id="0" name=""/>
        <dsp:cNvSpPr/>
      </dsp:nvSpPr>
      <dsp:spPr>
        <a:xfrm>
          <a:off x="2241532" y="1199834"/>
          <a:ext cx="48488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4885" y="4572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71087" y="1242976"/>
        <a:ext cx="25774" cy="5154"/>
      </dsp:txXfrm>
    </dsp:sp>
    <dsp:sp modelId="{1A87969D-7BEC-4BB0-95B4-DF6AD35C7A9D}">
      <dsp:nvSpPr>
        <dsp:cNvPr id="0" name=""/>
        <dsp:cNvSpPr/>
      </dsp:nvSpPr>
      <dsp:spPr>
        <a:xfrm>
          <a:off x="2092" y="573182"/>
          <a:ext cx="2241239" cy="134474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9823" tIns="115278" rIns="109823" bIns="115278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Beyond Classical Logic</a:t>
          </a:r>
          <a:endParaRPr lang="en-US" sz="1800" kern="1200"/>
        </a:p>
      </dsp:txBody>
      <dsp:txXfrm>
        <a:off x="2092" y="573182"/>
        <a:ext cx="2241239" cy="1344743"/>
      </dsp:txXfrm>
    </dsp:sp>
    <dsp:sp modelId="{99C7F7D6-D248-4A0A-A62B-1E7A79045CFD}">
      <dsp:nvSpPr>
        <dsp:cNvPr id="0" name=""/>
        <dsp:cNvSpPr/>
      </dsp:nvSpPr>
      <dsp:spPr>
        <a:xfrm>
          <a:off x="4998257" y="1199834"/>
          <a:ext cx="48488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4885" y="45720"/>
              </a:lnTo>
            </a:path>
          </a:pathLst>
        </a:custGeom>
        <a:noFill/>
        <a:ln w="12700" cap="flat" cmpd="sng" algn="ctr">
          <a:solidFill>
            <a:schemeClr val="accent5">
              <a:hueOff val="-2430430"/>
              <a:satOff val="-165"/>
              <a:lumOff val="39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27812" y="1242976"/>
        <a:ext cx="25774" cy="5154"/>
      </dsp:txXfrm>
    </dsp:sp>
    <dsp:sp modelId="{EEC1471F-C218-40B9-A8EA-8A91A4799BBC}">
      <dsp:nvSpPr>
        <dsp:cNvPr id="0" name=""/>
        <dsp:cNvSpPr/>
      </dsp:nvSpPr>
      <dsp:spPr>
        <a:xfrm>
          <a:off x="2758817" y="573182"/>
          <a:ext cx="2241239" cy="1344743"/>
        </a:xfrm>
        <a:prstGeom prst="rect">
          <a:avLst/>
        </a:prstGeom>
        <a:solidFill>
          <a:schemeClr val="accent5">
            <a:hueOff val="-2025358"/>
            <a:satOff val="-138"/>
            <a:lumOff val="32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9823" tIns="115278" rIns="109823" bIns="115278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Qubits: </a:t>
          </a:r>
          <a:r>
            <a:rPr lang="en-US" sz="1800" kern="1200"/>
            <a:t>Simultaneously 0 &amp; 1 (superposition)</a:t>
          </a:r>
        </a:p>
      </dsp:txBody>
      <dsp:txXfrm>
        <a:off x="2758817" y="573182"/>
        <a:ext cx="2241239" cy="1344743"/>
      </dsp:txXfrm>
    </dsp:sp>
    <dsp:sp modelId="{2D3676CA-CD16-4B2C-B8D1-2B9EAA7196C9}">
      <dsp:nvSpPr>
        <dsp:cNvPr id="0" name=""/>
        <dsp:cNvSpPr/>
      </dsp:nvSpPr>
      <dsp:spPr>
        <a:xfrm>
          <a:off x="7754982" y="1199834"/>
          <a:ext cx="48488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4885" y="45720"/>
              </a:lnTo>
            </a:path>
          </a:pathLst>
        </a:custGeom>
        <a:noFill/>
        <a:ln w="12700" cap="flat" cmpd="sng" algn="ctr">
          <a:solidFill>
            <a:schemeClr val="accent5">
              <a:hueOff val="-4860860"/>
              <a:satOff val="-330"/>
              <a:lumOff val="78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984537" y="1242976"/>
        <a:ext cx="25774" cy="5154"/>
      </dsp:txXfrm>
    </dsp:sp>
    <dsp:sp modelId="{5F29F833-7E68-47D5-81EE-BB1142DC9854}">
      <dsp:nvSpPr>
        <dsp:cNvPr id="0" name=""/>
        <dsp:cNvSpPr/>
      </dsp:nvSpPr>
      <dsp:spPr>
        <a:xfrm>
          <a:off x="5515542" y="573182"/>
          <a:ext cx="2241239" cy="1344743"/>
        </a:xfrm>
        <a:prstGeom prst="rect">
          <a:avLst/>
        </a:prstGeom>
        <a:solidFill>
          <a:schemeClr val="accent5">
            <a:hueOff val="-4050717"/>
            <a:satOff val="-275"/>
            <a:lumOff val="65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9823" tIns="115278" rIns="109823" bIns="115278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Entanglement: </a:t>
          </a:r>
          <a:r>
            <a:rPr lang="en-US" sz="1800" kern="1200"/>
            <a:t>Qubits share states instantly across space</a:t>
          </a:r>
        </a:p>
      </dsp:txBody>
      <dsp:txXfrm>
        <a:off x="5515542" y="573182"/>
        <a:ext cx="2241239" cy="1344743"/>
      </dsp:txXfrm>
    </dsp:sp>
    <dsp:sp modelId="{8DD497F5-5C03-4552-A457-F2BA0B9458E4}">
      <dsp:nvSpPr>
        <dsp:cNvPr id="0" name=""/>
        <dsp:cNvSpPr/>
      </dsp:nvSpPr>
      <dsp:spPr>
        <a:xfrm>
          <a:off x="1122712" y="1916126"/>
          <a:ext cx="8270175" cy="484885"/>
        </a:xfrm>
        <a:custGeom>
          <a:avLst/>
          <a:gdLst/>
          <a:ahLst/>
          <a:cxnLst/>
          <a:rect l="0" t="0" r="0" b="0"/>
          <a:pathLst>
            <a:path>
              <a:moveTo>
                <a:pt x="8270175" y="0"/>
              </a:moveTo>
              <a:lnTo>
                <a:pt x="8270175" y="259542"/>
              </a:lnTo>
              <a:lnTo>
                <a:pt x="0" y="259542"/>
              </a:lnTo>
              <a:lnTo>
                <a:pt x="0" y="484885"/>
              </a:lnTo>
            </a:path>
          </a:pathLst>
        </a:custGeom>
        <a:noFill/>
        <a:ln w="12700" cap="flat" cmpd="sng" algn="ctr">
          <a:solidFill>
            <a:schemeClr val="accent5">
              <a:hueOff val="-7291290"/>
              <a:satOff val="-496"/>
              <a:lumOff val="1177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50644" y="2155991"/>
        <a:ext cx="414311" cy="5154"/>
      </dsp:txXfrm>
    </dsp:sp>
    <dsp:sp modelId="{12AEE715-8ACD-4BE2-BA37-2B2B90F150E9}">
      <dsp:nvSpPr>
        <dsp:cNvPr id="0" name=""/>
        <dsp:cNvSpPr/>
      </dsp:nvSpPr>
      <dsp:spPr>
        <a:xfrm>
          <a:off x="8272267" y="573182"/>
          <a:ext cx="2241239" cy="1344743"/>
        </a:xfrm>
        <a:prstGeom prst="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9823" tIns="115278" rIns="109823" bIns="115278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Quantum Gates: </a:t>
          </a:r>
          <a:r>
            <a:rPr lang="en-US" sz="1800" kern="1200"/>
            <a:t>Logic operations on qubits</a:t>
          </a:r>
        </a:p>
      </dsp:txBody>
      <dsp:txXfrm>
        <a:off x="8272267" y="573182"/>
        <a:ext cx="2241239" cy="1344743"/>
      </dsp:txXfrm>
    </dsp:sp>
    <dsp:sp modelId="{C00D0EBD-0D99-4E15-93D5-90B8DCB9F142}">
      <dsp:nvSpPr>
        <dsp:cNvPr id="0" name=""/>
        <dsp:cNvSpPr/>
      </dsp:nvSpPr>
      <dsp:spPr>
        <a:xfrm>
          <a:off x="2241532" y="3060063"/>
          <a:ext cx="48488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4885" y="45720"/>
              </a:lnTo>
            </a:path>
          </a:pathLst>
        </a:custGeom>
        <a:noFill/>
        <a:ln w="12700" cap="flat" cmpd="sng" algn="ctr">
          <a:solidFill>
            <a:schemeClr val="accent5">
              <a:hueOff val="-9721720"/>
              <a:satOff val="-661"/>
              <a:lumOff val="1569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71087" y="3103206"/>
        <a:ext cx="25774" cy="5154"/>
      </dsp:txXfrm>
    </dsp:sp>
    <dsp:sp modelId="{8872E1C4-E332-4D45-8BF1-2086CB629732}">
      <dsp:nvSpPr>
        <dsp:cNvPr id="0" name=""/>
        <dsp:cNvSpPr/>
      </dsp:nvSpPr>
      <dsp:spPr>
        <a:xfrm>
          <a:off x="2092" y="2433411"/>
          <a:ext cx="2241239" cy="1344743"/>
        </a:xfrm>
        <a:prstGeom prst="rect">
          <a:avLst/>
        </a:prstGeom>
        <a:solidFill>
          <a:schemeClr val="accent5">
            <a:hueOff val="-8101434"/>
            <a:satOff val="-551"/>
            <a:lumOff val="13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9823" tIns="115278" rIns="109823" bIns="115278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Probabilistic Output: </a:t>
          </a:r>
          <a:r>
            <a:rPr lang="en-US" sz="1800" kern="1200"/>
            <a:t>Results reflect likelihood, not certainty</a:t>
          </a:r>
        </a:p>
      </dsp:txBody>
      <dsp:txXfrm>
        <a:off x="2092" y="2433411"/>
        <a:ext cx="2241239" cy="1344743"/>
      </dsp:txXfrm>
    </dsp:sp>
    <dsp:sp modelId="{034231F5-ADAD-4EF5-BF7E-7B579B8C5323}">
      <dsp:nvSpPr>
        <dsp:cNvPr id="0" name=""/>
        <dsp:cNvSpPr/>
      </dsp:nvSpPr>
      <dsp:spPr>
        <a:xfrm>
          <a:off x="4998257" y="3060063"/>
          <a:ext cx="48488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4885" y="45720"/>
              </a:lnTo>
            </a:path>
          </a:pathLst>
        </a:custGeom>
        <a:noFill/>
        <a:ln w="12700" cap="flat" cmpd="sng" algn="ctr">
          <a:solidFill>
            <a:schemeClr val="accent5">
              <a:hueOff val="-12152150"/>
              <a:satOff val="-826"/>
              <a:lumOff val="196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27812" y="3103206"/>
        <a:ext cx="25774" cy="5154"/>
      </dsp:txXfrm>
    </dsp:sp>
    <dsp:sp modelId="{F7352066-A79F-4BE9-B252-9642253ACB50}">
      <dsp:nvSpPr>
        <dsp:cNvPr id="0" name=""/>
        <dsp:cNvSpPr/>
      </dsp:nvSpPr>
      <dsp:spPr>
        <a:xfrm>
          <a:off x="2758817" y="2433411"/>
          <a:ext cx="2241239" cy="1344743"/>
        </a:xfrm>
        <a:prstGeom prst="rect">
          <a:avLst/>
        </a:prstGeom>
        <a:solidFill>
          <a:schemeClr val="accent5">
            <a:hueOff val="-10126791"/>
            <a:satOff val="-688"/>
            <a:lumOff val="16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9823" tIns="115278" rIns="109823" bIns="115278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For students: </a:t>
          </a:r>
          <a:r>
            <a:rPr lang="en-US" sz="1800" kern="1200"/>
            <a:t>Understand how quantum differs from binary logic</a:t>
          </a:r>
        </a:p>
      </dsp:txBody>
      <dsp:txXfrm>
        <a:off x="2758817" y="2433411"/>
        <a:ext cx="2241239" cy="1344743"/>
      </dsp:txXfrm>
    </dsp:sp>
    <dsp:sp modelId="{EE5A7370-AB19-49E8-9922-909CC6366D59}">
      <dsp:nvSpPr>
        <dsp:cNvPr id="0" name=""/>
        <dsp:cNvSpPr/>
      </dsp:nvSpPr>
      <dsp:spPr>
        <a:xfrm>
          <a:off x="5515542" y="2433411"/>
          <a:ext cx="2241239" cy="1344743"/>
        </a:xfrm>
        <a:prstGeom prst="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9823" tIns="115278" rIns="109823" bIns="115278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For professionals</a:t>
          </a:r>
          <a:r>
            <a:rPr lang="en-US" sz="1800" kern="1200"/>
            <a:t>: Learn how probabilistic models improve forecasting</a:t>
          </a:r>
        </a:p>
      </dsp:txBody>
      <dsp:txXfrm>
        <a:off x="5515542" y="2433411"/>
        <a:ext cx="2241239" cy="134474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8040CA-8C7A-47A0-B176-B6A81362CFB8}">
      <dsp:nvSpPr>
        <dsp:cNvPr id="0" name=""/>
        <dsp:cNvSpPr/>
      </dsp:nvSpPr>
      <dsp:spPr>
        <a:xfrm>
          <a:off x="3080" y="499812"/>
          <a:ext cx="2444055" cy="14664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Retail Is a Complex, Dynamic System</a:t>
          </a:r>
        </a:p>
      </dsp:txBody>
      <dsp:txXfrm>
        <a:off x="3080" y="499812"/>
        <a:ext cx="2444055" cy="1466433"/>
      </dsp:txXfrm>
    </dsp:sp>
    <dsp:sp modelId="{E844DA43-22CC-4117-A37E-A4CCC396EAEE}">
      <dsp:nvSpPr>
        <dsp:cNvPr id="0" name=""/>
        <dsp:cNvSpPr/>
      </dsp:nvSpPr>
      <dsp:spPr>
        <a:xfrm>
          <a:off x="2691541" y="499812"/>
          <a:ext cx="2444055" cy="146643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Qubits: </a:t>
          </a:r>
          <a:r>
            <a:rPr lang="en-US" sz="1900" kern="1200"/>
            <a:t>Simultaneously 0 &amp; 1 (superposition)</a:t>
          </a:r>
        </a:p>
      </dsp:txBody>
      <dsp:txXfrm>
        <a:off x="2691541" y="499812"/>
        <a:ext cx="2444055" cy="1466433"/>
      </dsp:txXfrm>
    </dsp:sp>
    <dsp:sp modelId="{C73F3057-7498-48C0-BA2E-169A3657168A}">
      <dsp:nvSpPr>
        <dsp:cNvPr id="0" name=""/>
        <dsp:cNvSpPr/>
      </dsp:nvSpPr>
      <dsp:spPr>
        <a:xfrm>
          <a:off x="5380002" y="499812"/>
          <a:ext cx="2444055" cy="146643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Rapid inventory shifts</a:t>
          </a:r>
        </a:p>
      </dsp:txBody>
      <dsp:txXfrm>
        <a:off x="5380002" y="499812"/>
        <a:ext cx="2444055" cy="1466433"/>
      </dsp:txXfrm>
    </dsp:sp>
    <dsp:sp modelId="{52AC15C9-A6CC-490A-ADD9-0D56A874CECF}">
      <dsp:nvSpPr>
        <dsp:cNvPr id="0" name=""/>
        <dsp:cNvSpPr/>
      </dsp:nvSpPr>
      <dsp:spPr>
        <a:xfrm>
          <a:off x="8068463" y="499812"/>
          <a:ext cx="2444055" cy="14664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Unpredictable customer behavior</a:t>
          </a:r>
        </a:p>
      </dsp:txBody>
      <dsp:txXfrm>
        <a:off x="8068463" y="499812"/>
        <a:ext cx="2444055" cy="1466433"/>
      </dsp:txXfrm>
    </dsp:sp>
    <dsp:sp modelId="{D6C82E88-357E-45BC-BF9F-FD0E7DF6149B}">
      <dsp:nvSpPr>
        <dsp:cNvPr id="0" name=""/>
        <dsp:cNvSpPr/>
      </dsp:nvSpPr>
      <dsp:spPr>
        <a:xfrm>
          <a:off x="3080" y="2210651"/>
          <a:ext cx="2444055" cy="146643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Adaptive layouts and real-time personalization</a:t>
          </a:r>
        </a:p>
      </dsp:txBody>
      <dsp:txXfrm>
        <a:off x="3080" y="2210651"/>
        <a:ext cx="2444055" cy="1466433"/>
      </dsp:txXfrm>
    </dsp:sp>
    <dsp:sp modelId="{3D50EEFC-C8B1-4C14-9843-250C21428965}">
      <dsp:nvSpPr>
        <dsp:cNvPr id="0" name=""/>
        <dsp:cNvSpPr/>
      </dsp:nvSpPr>
      <dsp:spPr>
        <a:xfrm>
          <a:off x="2691541" y="2210651"/>
          <a:ext cx="2444055" cy="14664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Quantum computing enables optimization, prediction, and personalization</a:t>
          </a:r>
        </a:p>
      </dsp:txBody>
      <dsp:txXfrm>
        <a:off x="2691541" y="2210651"/>
        <a:ext cx="2444055" cy="1466433"/>
      </dsp:txXfrm>
    </dsp:sp>
    <dsp:sp modelId="{6D353599-4D12-4C8C-80C9-8BD41AEF3BF0}">
      <dsp:nvSpPr>
        <dsp:cNvPr id="0" name=""/>
        <dsp:cNvSpPr/>
      </dsp:nvSpPr>
      <dsp:spPr>
        <a:xfrm>
          <a:off x="5380002" y="2210651"/>
          <a:ext cx="2444055" cy="146643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For grads: </a:t>
          </a:r>
          <a:r>
            <a:rPr lang="en-US" sz="1900" kern="1200"/>
            <a:t>Explore quantum’s role in dynamic systems modeling</a:t>
          </a:r>
        </a:p>
      </dsp:txBody>
      <dsp:txXfrm>
        <a:off x="5380002" y="2210651"/>
        <a:ext cx="2444055" cy="1466433"/>
      </dsp:txXfrm>
    </dsp:sp>
    <dsp:sp modelId="{D45C78B7-FFF7-4BC8-A8CD-703992BBE7BE}">
      <dsp:nvSpPr>
        <dsp:cNvPr id="0" name=""/>
        <dsp:cNvSpPr/>
      </dsp:nvSpPr>
      <dsp:spPr>
        <a:xfrm>
          <a:off x="8068463" y="2210651"/>
          <a:ext cx="2444055" cy="146643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For retail teams: </a:t>
          </a:r>
          <a:r>
            <a:rPr lang="en-US" sz="1900" kern="1200"/>
            <a:t>Apply quantum logic to store operations</a:t>
          </a:r>
        </a:p>
      </dsp:txBody>
      <dsp:txXfrm>
        <a:off x="8068463" y="2210651"/>
        <a:ext cx="2444055" cy="146643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D8C69A-A47D-4BA8-89DA-8975EFAC6347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Retail Use Cases</a:t>
          </a:r>
        </a:p>
      </dsp:txBody>
      <dsp:txXfrm>
        <a:off x="0" y="39687"/>
        <a:ext cx="3286125" cy="1971675"/>
      </dsp:txXfrm>
    </dsp:sp>
    <dsp:sp modelId="{5BB7150D-32ED-47E9-B28C-490A771B8B54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Grover’s Search: </a:t>
          </a:r>
          <a:r>
            <a:rPr lang="en-US" sz="2700" kern="1200"/>
            <a:t>Fast product lookup</a:t>
          </a:r>
        </a:p>
      </dsp:txBody>
      <dsp:txXfrm>
        <a:off x="3614737" y="39687"/>
        <a:ext cx="3286125" cy="1971675"/>
      </dsp:txXfrm>
    </dsp:sp>
    <dsp:sp modelId="{AF77BE43-5861-4950-9EDD-8D05A99B9502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QAOA: </a:t>
          </a:r>
          <a:r>
            <a:rPr lang="en-US" sz="2700" kern="1200"/>
            <a:t>Shelf layout optimization</a:t>
          </a:r>
        </a:p>
      </dsp:txBody>
      <dsp:txXfrm>
        <a:off x="7229475" y="39687"/>
        <a:ext cx="3286125" cy="1971675"/>
      </dsp:txXfrm>
    </dsp:sp>
    <dsp:sp modelId="{9D96A9EA-E61E-4197-B23D-24612A01333A}">
      <dsp:nvSpPr>
        <dsp:cNvPr id="0" name=""/>
        <dsp:cNvSpPr/>
      </dsp:nvSpPr>
      <dsp:spPr>
        <a:xfrm>
          <a:off x="0" y="2339975"/>
          <a:ext cx="3286125" cy="19716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Quantum Recommendation: </a:t>
          </a:r>
          <a:r>
            <a:rPr lang="en-US" sz="2700" kern="1200"/>
            <a:t>Entangled preference modeling</a:t>
          </a:r>
        </a:p>
      </dsp:txBody>
      <dsp:txXfrm>
        <a:off x="0" y="2339975"/>
        <a:ext cx="3286125" cy="1971675"/>
      </dsp:txXfrm>
    </dsp:sp>
    <dsp:sp modelId="{3FCAB057-AE49-4C74-A861-BC7D6F47E7BA}">
      <dsp:nvSpPr>
        <dsp:cNvPr id="0" name=""/>
        <dsp:cNvSpPr/>
      </dsp:nvSpPr>
      <dsp:spPr>
        <a:xfrm>
          <a:off x="3614737" y="2339975"/>
          <a:ext cx="3286125" cy="19716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For grads: </a:t>
          </a:r>
          <a:r>
            <a:rPr lang="en-US" sz="2700" kern="1200"/>
            <a:t>Dive into algorithmic design</a:t>
          </a:r>
        </a:p>
      </dsp:txBody>
      <dsp:txXfrm>
        <a:off x="3614737" y="2339975"/>
        <a:ext cx="3286125" cy="1971675"/>
      </dsp:txXfrm>
    </dsp:sp>
    <dsp:sp modelId="{90763832-FAA5-433B-ADAD-26E20A8D8F47}">
      <dsp:nvSpPr>
        <dsp:cNvPr id="0" name=""/>
        <dsp:cNvSpPr/>
      </dsp:nvSpPr>
      <dsp:spPr>
        <a:xfrm>
          <a:off x="7229475" y="2339975"/>
          <a:ext cx="3286125" cy="19716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For teams: </a:t>
          </a:r>
          <a:r>
            <a:rPr lang="en-US" sz="2700" kern="1200"/>
            <a:t>Use quantum-enhanced kiosks and dashboards</a:t>
          </a:r>
        </a:p>
      </dsp:txBody>
      <dsp:txXfrm>
        <a:off x="7229475" y="2339975"/>
        <a:ext cx="3286125" cy="197167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674AB3-ACF9-4B4D-98B9-20628869099C}">
      <dsp:nvSpPr>
        <dsp:cNvPr id="0" name=""/>
        <dsp:cNvSpPr/>
      </dsp:nvSpPr>
      <dsp:spPr>
        <a:xfrm>
          <a:off x="1960451" y="642800"/>
          <a:ext cx="41952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9522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158959" y="686270"/>
        <a:ext cx="22506" cy="4501"/>
      </dsp:txXfrm>
    </dsp:sp>
    <dsp:sp modelId="{0175FEAC-A073-4BBD-A570-EED5DF8EF1BB}">
      <dsp:nvSpPr>
        <dsp:cNvPr id="0" name=""/>
        <dsp:cNvSpPr/>
      </dsp:nvSpPr>
      <dsp:spPr>
        <a:xfrm>
          <a:off x="5198" y="101405"/>
          <a:ext cx="1957052" cy="1174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897" tIns="100661" rIns="95897" bIns="100661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Built for Everyone</a:t>
          </a:r>
        </a:p>
      </dsp:txBody>
      <dsp:txXfrm>
        <a:off x="5198" y="101405"/>
        <a:ext cx="1957052" cy="1174231"/>
      </dsp:txXfrm>
    </dsp:sp>
    <dsp:sp modelId="{AEFA3F85-23BE-4A48-ACD9-A9713414871D}">
      <dsp:nvSpPr>
        <dsp:cNvPr id="0" name=""/>
        <dsp:cNvSpPr/>
      </dsp:nvSpPr>
      <dsp:spPr>
        <a:xfrm>
          <a:off x="4367626" y="642800"/>
          <a:ext cx="41952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9522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566134" y="686270"/>
        <a:ext cx="22506" cy="4501"/>
      </dsp:txXfrm>
    </dsp:sp>
    <dsp:sp modelId="{289A7F6A-B8F0-4ED2-A2A2-0C85C445C52E}">
      <dsp:nvSpPr>
        <dsp:cNvPr id="0" name=""/>
        <dsp:cNvSpPr/>
      </dsp:nvSpPr>
      <dsp:spPr>
        <a:xfrm>
          <a:off x="2412373" y="101405"/>
          <a:ext cx="1957052" cy="1174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897" tIns="100661" rIns="95897" bIns="100661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ADA-compliant interfaces: </a:t>
          </a:r>
          <a:r>
            <a:rPr lang="en-US" sz="1700" kern="1200"/>
            <a:t>tactile, visual, voice</a:t>
          </a:r>
        </a:p>
      </dsp:txBody>
      <dsp:txXfrm>
        <a:off x="2412373" y="101405"/>
        <a:ext cx="1957052" cy="1174231"/>
      </dsp:txXfrm>
    </dsp:sp>
    <dsp:sp modelId="{949D58E0-F577-4EA5-A89B-152FC480A92B}">
      <dsp:nvSpPr>
        <dsp:cNvPr id="0" name=""/>
        <dsp:cNvSpPr/>
      </dsp:nvSpPr>
      <dsp:spPr>
        <a:xfrm>
          <a:off x="983725" y="1273836"/>
          <a:ext cx="4814349" cy="419522"/>
        </a:xfrm>
        <a:custGeom>
          <a:avLst/>
          <a:gdLst/>
          <a:ahLst/>
          <a:cxnLst/>
          <a:rect l="0" t="0" r="0" b="0"/>
          <a:pathLst>
            <a:path>
              <a:moveTo>
                <a:pt x="4814349" y="0"/>
              </a:moveTo>
              <a:lnTo>
                <a:pt x="4814349" y="226861"/>
              </a:lnTo>
              <a:lnTo>
                <a:pt x="0" y="226861"/>
              </a:lnTo>
              <a:lnTo>
                <a:pt x="0" y="41952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70016" y="1481347"/>
        <a:ext cx="241767" cy="4501"/>
      </dsp:txXfrm>
    </dsp:sp>
    <dsp:sp modelId="{A6B74D91-9C55-452D-9195-1DE45C502EF2}">
      <dsp:nvSpPr>
        <dsp:cNvPr id="0" name=""/>
        <dsp:cNvSpPr/>
      </dsp:nvSpPr>
      <dsp:spPr>
        <a:xfrm>
          <a:off x="4819548" y="101405"/>
          <a:ext cx="1957052" cy="1174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897" tIns="100661" rIns="95897" bIns="100661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Neurodiverse UX: </a:t>
          </a:r>
          <a:r>
            <a:rPr lang="en-US" sz="1700" kern="1200"/>
            <a:t>scenario-based personalization</a:t>
          </a:r>
        </a:p>
      </dsp:txBody>
      <dsp:txXfrm>
        <a:off x="4819548" y="101405"/>
        <a:ext cx="1957052" cy="1174231"/>
      </dsp:txXfrm>
    </dsp:sp>
    <dsp:sp modelId="{4FC4AA3E-2CDE-4ED9-A2FD-2E957C5A0825}">
      <dsp:nvSpPr>
        <dsp:cNvPr id="0" name=""/>
        <dsp:cNvSpPr/>
      </dsp:nvSpPr>
      <dsp:spPr>
        <a:xfrm>
          <a:off x="1960451" y="2267154"/>
          <a:ext cx="41952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9522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158959" y="2310623"/>
        <a:ext cx="22506" cy="4501"/>
      </dsp:txXfrm>
    </dsp:sp>
    <dsp:sp modelId="{A17FEB7E-A682-49A2-B864-3733F4F9E6F7}">
      <dsp:nvSpPr>
        <dsp:cNvPr id="0" name=""/>
        <dsp:cNvSpPr/>
      </dsp:nvSpPr>
      <dsp:spPr>
        <a:xfrm>
          <a:off x="5198" y="1725758"/>
          <a:ext cx="1957052" cy="1174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897" tIns="100661" rIns="95897" bIns="100661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ESG dashboards: </a:t>
          </a:r>
          <a:r>
            <a:rPr lang="en-US" sz="1700" kern="1200" dirty="0"/>
            <a:t>real-time sustainability metrics</a:t>
          </a:r>
        </a:p>
      </dsp:txBody>
      <dsp:txXfrm>
        <a:off x="5198" y="1725758"/>
        <a:ext cx="1957052" cy="1174231"/>
      </dsp:txXfrm>
    </dsp:sp>
    <dsp:sp modelId="{84B4612A-7B0D-442D-BBA3-367CFF27C5D9}">
      <dsp:nvSpPr>
        <dsp:cNvPr id="0" name=""/>
        <dsp:cNvSpPr/>
      </dsp:nvSpPr>
      <dsp:spPr>
        <a:xfrm>
          <a:off x="4367626" y="2267154"/>
          <a:ext cx="41952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9522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566134" y="2310623"/>
        <a:ext cx="22506" cy="4501"/>
      </dsp:txXfrm>
    </dsp:sp>
    <dsp:sp modelId="{A2C5468B-6E16-47DE-9520-F9B109500DE0}">
      <dsp:nvSpPr>
        <dsp:cNvPr id="0" name=""/>
        <dsp:cNvSpPr/>
      </dsp:nvSpPr>
      <dsp:spPr>
        <a:xfrm>
          <a:off x="2412373" y="1725758"/>
          <a:ext cx="1957052" cy="1174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897" tIns="100661" rIns="95897" bIns="100661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GDPR-ready: </a:t>
          </a:r>
          <a:r>
            <a:rPr lang="en-US" sz="1700" kern="1200"/>
            <a:t>encrypted, consent-based data flows</a:t>
          </a:r>
        </a:p>
      </dsp:txBody>
      <dsp:txXfrm>
        <a:off x="2412373" y="1725758"/>
        <a:ext cx="1957052" cy="1174231"/>
      </dsp:txXfrm>
    </dsp:sp>
    <dsp:sp modelId="{C4951F96-A81D-465F-B23E-9282A024E7D0}">
      <dsp:nvSpPr>
        <dsp:cNvPr id="0" name=""/>
        <dsp:cNvSpPr/>
      </dsp:nvSpPr>
      <dsp:spPr>
        <a:xfrm>
          <a:off x="983725" y="2898190"/>
          <a:ext cx="4814349" cy="419522"/>
        </a:xfrm>
        <a:custGeom>
          <a:avLst/>
          <a:gdLst/>
          <a:ahLst/>
          <a:cxnLst/>
          <a:rect l="0" t="0" r="0" b="0"/>
          <a:pathLst>
            <a:path>
              <a:moveTo>
                <a:pt x="4814349" y="0"/>
              </a:moveTo>
              <a:lnTo>
                <a:pt x="4814349" y="226861"/>
              </a:lnTo>
              <a:lnTo>
                <a:pt x="0" y="226861"/>
              </a:lnTo>
              <a:lnTo>
                <a:pt x="0" y="41952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70016" y="3105700"/>
        <a:ext cx="241767" cy="4501"/>
      </dsp:txXfrm>
    </dsp:sp>
    <dsp:sp modelId="{423EF6F0-9425-43AA-8FE8-85CBA6320BD0}">
      <dsp:nvSpPr>
        <dsp:cNvPr id="0" name=""/>
        <dsp:cNvSpPr/>
      </dsp:nvSpPr>
      <dsp:spPr>
        <a:xfrm>
          <a:off x="4819548" y="1725758"/>
          <a:ext cx="1957052" cy="1174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897" tIns="100661" rIns="95897" bIns="100661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For students: </a:t>
          </a:r>
          <a:r>
            <a:rPr lang="en-US" sz="1700" kern="1200"/>
            <a:t>Understand inclusive design principles</a:t>
          </a:r>
        </a:p>
      </dsp:txBody>
      <dsp:txXfrm>
        <a:off x="4819548" y="1725758"/>
        <a:ext cx="1957052" cy="1174231"/>
      </dsp:txXfrm>
    </dsp:sp>
    <dsp:sp modelId="{5DE68E4A-9DB3-45F1-B7E1-8B244493EAF0}">
      <dsp:nvSpPr>
        <dsp:cNvPr id="0" name=""/>
        <dsp:cNvSpPr/>
      </dsp:nvSpPr>
      <dsp:spPr>
        <a:xfrm>
          <a:off x="5198" y="3350112"/>
          <a:ext cx="1957052" cy="1174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897" tIns="100661" rIns="95897" bIns="100661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For teams: </a:t>
          </a:r>
          <a:r>
            <a:rPr lang="en-US" sz="1700" kern="1200"/>
            <a:t>Ensure compliance in daily operations</a:t>
          </a:r>
        </a:p>
      </dsp:txBody>
      <dsp:txXfrm>
        <a:off x="5198" y="3350112"/>
        <a:ext cx="1957052" cy="117423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C915D6-1D99-4F22-819C-FDDCA2D3A166}">
      <dsp:nvSpPr>
        <dsp:cNvPr id="0" name=""/>
        <dsp:cNvSpPr/>
      </dsp:nvSpPr>
      <dsp:spPr>
        <a:xfrm>
          <a:off x="0" y="1913"/>
          <a:ext cx="53244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765EC0-24EC-42D2-A3FB-280A1F70917B}">
      <dsp:nvSpPr>
        <dsp:cNvPr id="0" name=""/>
        <dsp:cNvSpPr/>
      </dsp:nvSpPr>
      <dsp:spPr>
        <a:xfrm>
          <a:off x="0" y="1913"/>
          <a:ext cx="5324475" cy="652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From Tech to Impact</a:t>
          </a:r>
        </a:p>
      </dsp:txBody>
      <dsp:txXfrm>
        <a:off x="0" y="1913"/>
        <a:ext cx="5324475" cy="652618"/>
      </dsp:txXfrm>
    </dsp:sp>
    <dsp:sp modelId="{94C7B5AC-DBF4-4DFB-83D0-6B30F4C44CFE}">
      <dsp:nvSpPr>
        <dsp:cNvPr id="0" name=""/>
        <dsp:cNvSpPr/>
      </dsp:nvSpPr>
      <dsp:spPr>
        <a:xfrm>
          <a:off x="0" y="654532"/>
          <a:ext cx="5324475" cy="0"/>
        </a:xfrm>
        <a:prstGeom prst="line">
          <a:avLst/>
        </a:prstGeom>
        <a:solidFill>
          <a:schemeClr val="accent2">
            <a:hueOff val="1288723"/>
            <a:satOff val="-3699"/>
            <a:lumOff val="-5922"/>
            <a:alphaOff val="0"/>
          </a:schemeClr>
        </a:solidFill>
        <a:ln w="19050" cap="flat" cmpd="sng" algn="ctr">
          <a:solidFill>
            <a:schemeClr val="accent2">
              <a:hueOff val="1288723"/>
              <a:satOff val="-3699"/>
              <a:lumOff val="-5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F3BE80-6749-4EE4-806F-E1490C139F38}">
      <dsp:nvSpPr>
        <dsp:cNvPr id="0" name=""/>
        <dsp:cNvSpPr/>
      </dsp:nvSpPr>
      <dsp:spPr>
        <a:xfrm>
          <a:off x="0" y="654532"/>
          <a:ext cx="5324475" cy="652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Engineers: Integrate quantum logic into workflows</a:t>
          </a:r>
        </a:p>
      </dsp:txBody>
      <dsp:txXfrm>
        <a:off x="0" y="654532"/>
        <a:ext cx="5324475" cy="652618"/>
      </dsp:txXfrm>
    </dsp:sp>
    <dsp:sp modelId="{B3A5EAC9-0233-4A27-81AD-7A5EE8EF768A}">
      <dsp:nvSpPr>
        <dsp:cNvPr id="0" name=""/>
        <dsp:cNvSpPr/>
      </dsp:nvSpPr>
      <dsp:spPr>
        <a:xfrm>
          <a:off x="0" y="1307150"/>
          <a:ext cx="5324475" cy="0"/>
        </a:xfrm>
        <a:prstGeom prst="line">
          <a:avLst/>
        </a:prstGeom>
        <a:solidFill>
          <a:schemeClr val="accent2">
            <a:hueOff val="2577445"/>
            <a:satOff val="-7397"/>
            <a:lumOff val="-11844"/>
            <a:alphaOff val="0"/>
          </a:schemeClr>
        </a:solidFill>
        <a:ln w="19050" cap="flat" cmpd="sng" algn="ctr">
          <a:solidFill>
            <a:schemeClr val="accent2">
              <a:hueOff val="2577445"/>
              <a:satOff val="-7397"/>
              <a:lumOff val="-118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F48EFA-4FA0-464D-987C-51BE879F89F9}">
      <dsp:nvSpPr>
        <dsp:cNvPr id="0" name=""/>
        <dsp:cNvSpPr/>
      </dsp:nvSpPr>
      <dsp:spPr>
        <a:xfrm>
          <a:off x="0" y="1307150"/>
          <a:ext cx="5324475" cy="652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Designers: Build inclusive, emotionally intelligent interfaces</a:t>
          </a:r>
        </a:p>
      </dsp:txBody>
      <dsp:txXfrm>
        <a:off x="0" y="1307150"/>
        <a:ext cx="5324475" cy="652618"/>
      </dsp:txXfrm>
    </dsp:sp>
    <dsp:sp modelId="{AF4E5AE0-F565-41E3-A349-4744F6B72050}">
      <dsp:nvSpPr>
        <dsp:cNvPr id="0" name=""/>
        <dsp:cNvSpPr/>
      </dsp:nvSpPr>
      <dsp:spPr>
        <a:xfrm>
          <a:off x="0" y="1959768"/>
          <a:ext cx="5324475" cy="0"/>
        </a:xfrm>
        <a:prstGeom prst="line">
          <a:avLst/>
        </a:prstGeom>
        <a:solidFill>
          <a:schemeClr val="accent2">
            <a:hueOff val="3866169"/>
            <a:satOff val="-11096"/>
            <a:lumOff val="-17765"/>
            <a:alphaOff val="0"/>
          </a:schemeClr>
        </a:solidFill>
        <a:ln w="19050" cap="flat" cmpd="sng" algn="ctr">
          <a:solidFill>
            <a:schemeClr val="accent2">
              <a:hueOff val="3866169"/>
              <a:satOff val="-11096"/>
              <a:lumOff val="-17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E769FE-6D9E-4519-B3C8-FE96C58C6397}">
      <dsp:nvSpPr>
        <dsp:cNvPr id="0" name=""/>
        <dsp:cNvSpPr/>
      </dsp:nvSpPr>
      <dsp:spPr>
        <a:xfrm>
          <a:off x="0" y="1959768"/>
          <a:ext cx="5324475" cy="652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Retail Ops: Optimize performance via dashboards</a:t>
          </a:r>
        </a:p>
      </dsp:txBody>
      <dsp:txXfrm>
        <a:off x="0" y="1959768"/>
        <a:ext cx="5324475" cy="652618"/>
      </dsp:txXfrm>
    </dsp:sp>
    <dsp:sp modelId="{18C7B8D2-5771-42A6-8BE5-1DC8B033779E}">
      <dsp:nvSpPr>
        <dsp:cNvPr id="0" name=""/>
        <dsp:cNvSpPr/>
      </dsp:nvSpPr>
      <dsp:spPr>
        <a:xfrm>
          <a:off x="0" y="2612387"/>
          <a:ext cx="5324475" cy="0"/>
        </a:xfrm>
        <a:prstGeom prst="line">
          <a:avLst/>
        </a:prstGeom>
        <a:solidFill>
          <a:schemeClr val="accent2">
            <a:hueOff val="5154891"/>
            <a:satOff val="-14794"/>
            <a:lumOff val="-23687"/>
            <a:alphaOff val="0"/>
          </a:schemeClr>
        </a:solidFill>
        <a:ln w="19050" cap="flat" cmpd="sng" algn="ctr">
          <a:solidFill>
            <a:schemeClr val="accent2">
              <a:hueOff val="5154891"/>
              <a:satOff val="-14794"/>
              <a:lumOff val="-2368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3CD084-CF4C-4217-AAB7-BAC330EEB017}">
      <dsp:nvSpPr>
        <dsp:cNvPr id="0" name=""/>
        <dsp:cNvSpPr/>
      </dsp:nvSpPr>
      <dsp:spPr>
        <a:xfrm>
          <a:off x="0" y="2612387"/>
          <a:ext cx="5324475" cy="652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Everyone: Champion ethical, civic-minded automation</a:t>
          </a:r>
        </a:p>
      </dsp:txBody>
      <dsp:txXfrm>
        <a:off x="0" y="2612387"/>
        <a:ext cx="5324475" cy="652618"/>
      </dsp:txXfrm>
    </dsp:sp>
    <dsp:sp modelId="{596AC218-6E1A-49F1-9AAF-CBBB38B13BF2}">
      <dsp:nvSpPr>
        <dsp:cNvPr id="0" name=""/>
        <dsp:cNvSpPr/>
      </dsp:nvSpPr>
      <dsp:spPr>
        <a:xfrm>
          <a:off x="0" y="3265005"/>
          <a:ext cx="5324475" cy="0"/>
        </a:xfrm>
        <a:prstGeom prst="line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54B3CC-C66E-4CF2-99BD-8F2CEF0A1250}">
      <dsp:nvSpPr>
        <dsp:cNvPr id="0" name=""/>
        <dsp:cNvSpPr/>
      </dsp:nvSpPr>
      <dsp:spPr>
        <a:xfrm>
          <a:off x="0" y="3265005"/>
          <a:ext cx="5324475" cy="652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For all learners: Map your role to system impact</a:t>
          </a:r>
        </a:p>
      </dsp:txBody>
      <dsp:txXfrm>
        <a:off x="0" y="3265005"/>
        <a:ext cx="5324475" cy="65261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BC41F-9027-4B35-A158-D95DE4E6A654}">
      <dsp:nvSpPr>
        <dsp:cNvPr id="0" name=""/>
        <dsp:cNvSpPr/>
      </dsp:nvSpPr>
      <dsp:spPr>
        <a:xfrm>
          <a:off x="2048642" y="727752"/>
          <a:ext cx="43975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9752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256760" y="771120"/>
        <a:ext cx="23517" cy="4703"/>
      </dsp:txXfrm>
    </dsp:sp>
    <dsp:sp modelId="{8D008288-4CD5-4345-9480-F35C7378BD62}">
      <dsp:nvSpPr>
        <dsp:cNvPr id="0" name=""/>
        <dsp:cNvSpPr/>
      </dsp:nvSpPr>
      <dsp:spPr>
        <a:xfrm>
          <a:off x="5432" y="159969"/>
          <a:ext cx="2045010" cy="12270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207" tIns="105185" rIns="100207" bIns="105185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Scaling with Standards</a:t>
          </a:r>
        </a:p>
      </dsp:txBody>
      <dsp:txXfrm>
        <a:off x="5432" y="159969"/>
        <a:ext cx="2045010" cy="1227006"/>
      </dsp:txXfrm>
    </dsp:sp>
    <dsp:sp modelId="{0DB38063-6F64-472D-BBEC-16A9FD267EAB}">
      <dsp:nvSpPr>
        <dsp:cNvPr id="0" name=""/>
        <dsp:cNvSpPr/>
      </dsp:nvSpPr>
      <dsp:spPr>
        <a:xfrm>
          <a:off x="4564005" y="727752"/>
          <a:ext cx="43975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9752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772122" y="771120"/>
        <a:ext cx="23517" cy="4703"/>
      </dsp:txXfrm>
    </dsp:sp>
    <dsp:sp modelId="{323C2642-2413-41F4-9218-C85C3CFE3850}">
      <dsp:nvSpPr>
        <dsp:cNvPr id="0" name=""/>
        <dsp:cNvSpPr/>
      </dsp:nvSpPr>
      <dsp:spPr>
        <a:xfrm>
          <a:off x="2520794" y="159969"/>
          <a:ext cx="2045010" cy="12270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207" tIns="105185" rIns="100207" bIns="105185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U.S.: ADA, ESG, CCPA</a:t>
          </a:r>
        </a:p>
      </dsp:txBody>
      <dsp:txXfrm>
        <a:off x="2520794" y="159969"/>
        <a:ext cx="2045010" cy="1227006"/>
      </dsp:txXfrm>
    </dsp:sp>
    <dsp:sp modelId="{9A369248-2D50-40A5-A462-F490236B40C8}">
      <dsp:nvSpPr>
        <dsp:cNvPr id="0" name=""/>
        <dsp:cNvSpPr/>
      </dsp:nvSpPr>
      <dsp:spPr>
        <a:xfrm>
          <a:off x="1027937" y="1385175"/>
          <a:ext cx="5030724" cy="439752"/>
        </a:xfrm>
        <a:custGeom>
          <a:avLst/>
          <a:gdLst/>
          <a:ahLst/>
          <a:cxnLst/>
          <a:rect l="0" t="0" r="0" b="0"/>
          <a:pathLst>
            <a:path>
              <a:moveTo>
                <a:pt x="5030724" y="0"/>
              </a:moveTo>
              <a:lnTo>
                <a:pt x="5030724" y="236976"/>
              </a:lnTo>
              <a:lnTo>
                <a:pt x="0" y="236976"/>
              </a:lnTo>
              <a:lnTo>
                <a:pt x="0" y="43975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416983" y="1602699"/>
        <a:ext cx="252633" cy="4703"/>
      </dsp:txXfrm>
    </dsp:sp>
    <dsp:sp modelId="{10381723-C028-4C74-9E13-6EB1549E85A1}">
      <dsp:nvSpPr>
        <dsp:cNvPr id="0" name=""/>
        <dsp:cNvSpPr/>
      </dsp:nvSpPr>
      <dsp:spPr>
        <a:xfrm>
          <a:off x="5036157" y="159969"/>
          <a:ext cx="2045010" cy="12270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207" tIns="105185" rIns="100207" bIns="105185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EU: GDPR, CE</a:t>
          </a:r>
        </a:p>
      </dsp:txBody>
      <dsp:txXfrm>
        <a:off x="5036157" y="159969"/>
        <a:ext cx="2045010" cy="1227006"/>
      </dsp:txXfrm>
    </dsp:sp>
    <dsp:sp modelId="{B3F6ACA4-BC3A-46C5-BB4D-E7979FEF5CD8}">
      <dsp:nvSpPr>
        <dsp:cNvPr id="0" name=""/>
        <dsp:cNvSpPr/>
      </dsp:nvSpPr>
      <dsp:spPr>
        <a:xfrm>
          <a:off x="2048642" y="2425110"/>
          <a:ext cx="43975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9752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256760" y="2468478"/>
        <a:ext cx="23517" cy="4703"/>
      </dsp:txXfrm>
    </dsp:sp>
    <dsp:sp modelId="{698DD8ED-0968-46CE-9443-1A710032844A}">
      <dsp:nvSpPr>
        <dsp:cNvPr id="0" name=""/>
        <dsp:cNvSpPr/>
      </dsp:nvSpPr>
      <dsp:spPr>
        <a:xfrm>
          <a:off x="5432" y="1857327"/>
          <a:ext cx="2045010" cy="12270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207" tIns="105185" rIns="100207" bIns="105185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Japan: APPI, JIS X 8341</a:t>
          </a:r>
        </a:p>
      </dsp:txBody>
      <dsp:txXfrm>
        <a:off x="5432" y="1857327"/>
        <a:ext cx="2045010" cy="1227006"/>
      </dsp:txXfrm>
    </dsp:sp>
    <dsp:sp modelId="{A76F7F80-3B1D-4419-8729-41040CCF4DDA}">
      <dsp:nvSpPr>
        <dsp:cNvPr id="0" name=""/>
        <dsp:cNvSpPr/>
      </dsp:nvSpPr>
      <dsp:spPr>
        <a:xfrm>
          <a:off x="4564005" y="2425110"/>
          <a:ext cx="43975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9752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772122" y="2468478"/>
        <a:ext cx="23517" cy="4703"/>
      </dsp:txXfrm>
    </dsp:sp>
    <dsp:sp modelId="{D00ACFC6-21DB-43F5-A128-4D94A5838A73}">
      <dsp:nvSpPr>
        <dsp:cNvPr id="0" name=""/>
        <dsp:cNvSpPr/>
      </dsp:nvSpPr>
      <dsp:spPr>
        <a:xfrm>
          <a:off x="2520794" y="1857327"/>
          <a:ext cx="2045010" cy="12270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207" tIns="105185" rIns="100207" bIns="105185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Canada: PIPEDA, CSA B651</a:t>
          </a:r>
        </a:p>
      </dsp:txBody>
      <dsp:txXfrm>
        <a:off x="2520794" y="1857327"/>
        <a:ext cx="2045010" cy="1227006"/>
      </dsp:txXfrm>
    </dsp:sp>
    <dsp:sp modelId="{9B09E645-08C8-463E-A0A7-F4E2EB6465C6}">
      <dsp:nvSpPr>
        <dsp:cNvPr id="0" name=""/>
        <dsp:cNvSpPr/>
      </dsp:nvSpPr>
      <dsp:spPr>
        <a:xfrm>
          <a:off x="1027937" y="3082533"/>
          <a:ext cx="5030724" cy="439752"/>
        </a:xfrm>
        <a:custGeom>
          <a:avLst/>
          <a:gdLst/>
          <a:ahLst/>
          <a:cxnLst/>
          <a:rect l="0" t="0" r="0" b="0"/>
          <a:pathLst>
            <a:path>
              <a:moveTo>
                <a:pt x="5030724" y="0"/>
              </a:moveTo>
              <a:lnTo>
                <a:pt x="5030724" y="236976"/>
              </a:lnTo>
              <a:lnTo>
                <a:pt x="0" y="236976"/>
              </a:lnTo>
              <a:lnTo>
                <a:pt x="0" y="43975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416983" y="3300057"/>
        <a:ext cx="252633" cy="4703"/>
      </dsp:txXfrm>
    </dsp:sp>
    <dsp:sp modelId="{8AC79FBE-45DE-438D-BDCE-299131D04F9B}">
      <dsp:nvSpPr>
        <dsp:cNvPr id="0" name=""/>
        <dsp:cNvSpPr/>
      </dsp:nvSpPr>
      <dsp:spPr>
        <a:xfrm>
          <a:off x="5036157" y="1857327"/>
          <a:ext cx="2045010" cy="12270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207" tIns="105185" rIns="100207" bIns="105185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For grads: Explore international compliance frameworks</a:t>
          </a:r>
        </a:p>
      </dsp:txBody>
      <dsp:txXfrm>
        <a:off x="5036157" y="1857327"/>
        <a:ext cx="2045010" cy="1227006"/>
      </dsp:txXfrm>
    </dsp:sp>
    <dsp:sp modelId="{A1F0CD78-083E-41DA-A7C4-525FA66FA0E0}">
      <dsp:nvSpPr>
        <dsp:cNvPr id="0" name=""/>
        <dsp:cNvSpPr/>
      </dsp:nvSpPr>
      <dsp:spPr>
        <a:xfrm>
          <a:off x="5432" y="3554685"/>
          <a:ext cx="2045010" cy="12270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207" tIns="105185" rIns="100207" bIns="105185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For teams: Localize systems for global deployment</a:t>
          </a:r>
        </a:p>
      </dsp:txBody>
      <dsp:txXfrm>
        <a:off x="5432" y="3554685"/>
        <a:ext cx="2045010" cy="12270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C40FD4-49E5-45F4-9F5F-D127674F3B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7B86CE-7533-4591-A533-3B285CBFBD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2818B-C764-43FB-9100-6BE58FDE1954}" type="datetimeFigureOut">
              <a:rPr lang="en-US" smtClean="0"/>
              <a:t>8/31/2025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97BB4A-C2FA-48DD-9F31-664DF2C9F7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40AB79-C081-43E8-B49C-BA9D38FCFC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5F1E10-4074-4DC3-8E35-9146BD1FD8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812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BC4BE-0D73-E240-8B38-104FAC465A91}" type="datetimeFigureOut">
              <a:rPr lang="en-US" smtClean="0"/>
              <a:t>8/31/2025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8C15C5-0688-5345-99FC-721E08AD15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85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035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207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307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1D119-7059-7CBD-4EF0-D087535C1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231DB9-230B-649A-407F-F90D3DCFE5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C77BB-69C0-7506-F525-164A6AEEB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6C9B6-B78E-E5C4-0676-4E5C4AD63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551EA-1A47-7B3C-5015-7D3D93F16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802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FBA48-CDA8-ED51-EBDB-D0C664CB3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FEE6C2-E2B5-AD03-F2A3-A36FFBB37C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E2E93E-54DA-AD8C-6F19-85FBFE7E2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34DEB-38FC-81FF-8067-9ADC416AC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AA6C9-7B21-4C79-3635-6ABD6FED1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546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91C550-4082-8FB8-60E2-0F2D5068D5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64CC80-AC3E-0D87-D62A-DDA9D86A5B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DEC5F-47A4-E5C1-1F82-02BDBA596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CB493-1BF1-478B-83AE-90A1DA182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FCBB9-8466-371C-ABD1-DCAE23F57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460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0BF1A-19BB-DFDB-027D-1FDAAC47D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07D91-786D-6460-EAE4-246CC282F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AB19AC-B825-77FF-C73C-148D07396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4D419-C74F-14CB-CD53-01691AA53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EC838-C568-BA4C-F07B-5F39E0CB0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986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0DC45-7683-0866-250A-20A0C2F79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7A245-00E6-58C5-B605-127959256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975BE-CF05-7A44-A747-B5B32F7B2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4933D-33AB-E9B0-4D04-A6179AD89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29577-A796-0BDF-0591-F0CD738BD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193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739A8-0790-645F-B483-C3C14554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75F76-6321-0F59-5CF7-10D27BEDBF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FC7A5-70CF-4EAB-D5C5-7B50743E84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638951-BC06-0A46-6175-ABDC7A26F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CC4531-368E-A566-713F-B621D4788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8B9660-ABD5-58D8-D120-DC1B9C0E5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650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9B4DF-67B9-78E6-7F7A-5B4C96639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4CC8CD-3879-613A-25B9-7A8D0F16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FEB6F2-D193-BE18-403C-A648D0FC02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D43E66-4731-D4C2-46BF-64E1D5C6A0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53E8E0-6BB7-E119-E100-B844A5637D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BD0611-0585-CE83-BC67-897A382A9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64C2C4-F20A-62A1-CCE7-DAF563C5F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3AD4DC-F31A-EE03-6A4A-AD72914D4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066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D42AC-57C8-85C9-4276-2B89037BA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445B3E-7DB5-1888-0E76-3F93FE8DD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3709C8-D4EF-CBB4-30AE-A106676B8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9C5BD-06AA-F929-9BA5-62958AFB8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166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2510C2-6CAF-A4F2-E6F0-62A4206D4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6083CE-1440-96BB-6EAF-832107807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A00E32-1DE0-9D90-B8A0-97E3CB3D9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423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896A4-EDE0-3BE4-2A5F-AF602BACD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5C7B2-01CB-E0BE-8309-CC1BC4C07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2270D-FD70-EC3B-1648-1EDC84B44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4F231E-E46E-79A3-4B94-FB20F71D9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B7D50D-628F-D251-B9BA-C0577F5DE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0314E1-5B9D-75B6-029C-1BF95CA74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398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71C09-A49A-4710-680E-55660C6AA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3EF072-AC2C-AA65-DF4B-1116082351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0C2D7A-B625-A345-1E93-24AAB927BA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9FBA72-4AAA-7F49-2E81-7A47159A8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2552CF-A83B-3E3B-C27F-BCDD4B7E3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0171D-2BCD-2C2F-0240-B5A2261DA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094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0F47AF-8480-7C6D-E7BA-FDABA7B14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AEF92-A1A8-00C0-EBC8-5A1A7E193E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306D5-CC27-3D44-C099-4DC8B50203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8/31/2025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E6487-1798-5FAA-BE77-C5F281ED02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80B33-4BAC-3866-9144-D79579C233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51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22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.jp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5.png"/><Relationship Id="rId10" Type="http://schemas.microsoft.com/office/2007/relationships/diagramDrawing" Target="../diagrams/drawing1.xml"/><Relationship Id="rId4" Type="http://schemas.openxmlformats.org/officeDocument/2006/relationships/image" Target="../media/image4.jpg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9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A logo for a company&#10;&#10;AI-generated content may be incorrect.">
            <a:extLst>
              <a:ext uri="{FF2B5EF4-FFF2-40B4-BE49-F238E27FC236}">
                <a16:creationId xmlns:a16="http://schemas.microsoft.com/office/drawing/2014/main" id="{326EBAA1-DEC0-2E4D-A3D9-43AFE936D6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05"/>
          <a:stretch>
            <a:fillRect/>
          </a:stretch>
        </p:blipFill>
        <p:spPr>
          <a:xfrm>
            <a:off x="637376" y="1286750"/>
            <a:ext cx="3343202" cy="3387407"/>
          </a:xfrm>
          <a:prstGeom prst="rect">
            <a:avLst/>
          </a:prstGeom>
        </p:spPr>
      </p:pic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Picture 12" descr="A screenshot of a device&#10;&#10;AI-generated content may be incorrect.">
            <a:extLst>
              <a:ext uri="{FF2B5EF4-FFF2-40B4-BE49-F238E27FC236}">
                <a16:creationId xmlns:a16="http://schemas.microsoft.com/office/drawing/2014/main" id="{55D0D7C5-D630-025B-5F04-3FDBA0EF51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97"/>
          <a:stretch>
            <a:fillRect/>
          </a:stretch>
        </p:blipFill>
        <p:spPr>
          <a:xfrm>
            <a:off x="6595796" y="1715030"/>
            <a:ext cx="3919626" cy="396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01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796BE3-819F-70D0-4F51-C72F34B34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0B805-A7F2-C52D-FBCB-C8CC96123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1" y="327025"/>
            <a:ext cx="5324477" cy="1630363"/>
          </a:xfrm>
        </p:spPr>
        <p:txBody>
          <a:bodyPr anchor="b">
            <a:normAutofit/>
          </a:bodyPr>
          <a:lstStyle/>
          <a:p>
            <a:r>
              <a:rPr lang="en-US" sz="3600"/>
              <a:t>Role-to-module mapping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749BB0-8CE8-B141-26A7-31BFEE774B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314" r="23075" b="-2"/>
          <a:stretch>
            <a:fillRect/>
          </a:stretch>
        </p:blipFill>
        <p:spPr>
          <a:xfrm>
            <a:off x="5966355" y="1"/>
            <a:ext cx="6225645" cy="6856412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F01399B-5491-F61E-04CE-2FB82D63BD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7229374"/>
              </p:ext>
            </p:extLst>
          </p:nvPr>
        </p:nvGraphicFramePr>
        <p:xfrm>
          <a:off x="481013" y="2286001"/>
          <a:ext cx="5324475" cy="3919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 descr="A diagram of a role-to-module mapping&#10;&#10;AI-generated content may be incorrect.">
            <a:extLst>
              <a:ext uri="{FF2B5EF4-FFF2-40B4-BE49-F238E27FC236}">
                <a16:creationId xmlns:a16="http://schemas.microsoft.com/office/drawing/2014/main" id="{0955A676-529A-F46A-8919-EF40573285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0036" y="898524"/>
            <a:ext cx="5060951" cy="506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04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62359-F34C-A671-9FC3-72705B647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1CEDF-A9BD-B585-9504-CFCBB3DE0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Deployment Strategy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743C991-87BD-25D9-CE54-8146B066D3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219991"/>
              </p:ext>
            </p:extLst>
          </p:nvPr>
        </p:nvGraphicFramePr>
        <p:xfrm>
          <a:off x="838200" y="1551214"/>
          <a:ext cx="7086600" cy="4941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A map of the world&#10;&#10;AI-generated content may be incorrect.">
            <a:extLst>
              <a:ext uri="{FF2B5EF4-FFF2-40B4-BE49-F238E27FC236}">
                <a16:creationId xmlns:a16="http://schemas.microsoft.com/office/drawing/2014/main" id="{9110C454-D7A0-11E4-7152-C7900391BA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1520" y="0"/>
            <a:ext cx="3840480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01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D2EEF3-70ED-BE04-2DDF-8146C86D7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146986-ED61-D799-7810-FC7271055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/>
              <a:t>Scenario Studio</a:t>
            </a:r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3E6C6-30E8-94D7-9DE1-773FCEB1A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200" b="1"/>
              <a:t>Let’s Build Together</a:t>
            </a:r>
          </a:p>
          <a:p>
            <a:r>
              <a:rPr lang="en-US" sz="2200" b="1"/>
              <a:t>Grocery: </a:t>
            </a:r>
            <a:r>
              <a:rPr lang="en-US" sz="2200"/>
              <a:t>Quantum restocking + accessibility</a:t>
            </a:r>
          </a:p>
          <a:p>
            <a:r>
              <a:rPr lang="en-US" sz="2200" b="1"/>
              <a:t>Fashion: </a:t>
            </a:r>
            <a:r>
              <a:rPr lang="en-US" sz="2200"/>
              <a:t>Personalized fitting room UX</a:t>
            </a:r>
          </a:p>
          <a:p>
            <a:r>
              <a:rPr lang="en-US" sz="2200" b="1"/>
              <a:t>Tech: </a:t>
            </a:r>
            <a:r>
              <a:rPr lang="en-US" sz="2200"/>
              <a:t>Gesture-based demos + sustainability tracking</a:t>
            </a:r>
          </a:p>
          <a:p>
            <a:endParaRPr lang="en-US" sz="2200"/>
          </a:p>
          <a:p>
            <a:pPr marL="0" indent="0">
              <a:buNone/>
            </a:pPr>
            <a:endParaRPr lang="en-US" sz="2200"/>
          </a:p>
          <a:p>
            <a:r>
              <a:rPr lang="en-US" sz="2200" b="1"/>
              <a:t>For undergrads: </a:t>
            </a:r>
            <a:r>
              <a:rPr lang="en-US" sz="2200"/>
              <a:t>Prototype real-world applications</a:t>
            </a:r>
          </a:p>
          <a:p>
            <a:r>
              <a:rPr lang="en-US" sz="2200" b="1"/>
              <a:t>For co-workers: </a:t>
            </a:r>
            <a:r>
              <a:rPr lang="en-US" sz="2200"/>
              <a:t>Collaborate in breakout design labs</a:t>
            </a:r>
          </a:p>
          <a:p>
            <a:r>
              <a:rPr lang="en-US" sz="2200" b="1"/>
              <a:t>Activity: </a:t>
            </a:r>
            <a:r>
              <a:rPr lang="en-US" sz="2200"/>
              <a:t>Breakout groups + scenario mapping</a:t>
            </a:r>
          </a:p>
        </p:txBody>
      </p:sp>
    </p:spTree>
    <p:extLst>
      <p:ext uri="{BB962C8B-B14F-4D97-AF65-F5344CB8AC3E}">
        <p14:creationId xmlns:p14="http://schemas.microsoft.com/office/powerpoint/2010/main" val="3833836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D74352-84C9-8898-1826-24705DC8B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DA2CA7-D799-B5C1-9C77-9639CD960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/>
              <a:t>Closing &amp; </a:t>
            </a:r>
            <a:br>
              <a:rPr lang="en-US" sz="5400"/>
            </a:br>
            <a:r>
              <a:rPr lang="en-US" sz="5400"/>
              <a:t>Next Steps</a:t>
            </a:r>
          </a:p>
        </p:txBody>
      </p:sp>
      <p:sp>
        <p:nvSpPr>
          <p:cNvPr id="39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3" name="Content Placeholder 2">
            <a:extLst>
              <a:ext uri="{FF2B5EF4-FFF2-40B4-BE49-F238E27FC236}">
                <a16:creationId xmlns:a16="http://schemas.microsoft.com/office/drawing/2014/main" id="{5033CB26-6839-245C-1C2A-E68419109E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9595187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0908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2DAC18-E623-0546-920C-6676DF6BBA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4602" r="-1" b="1107"/>
          <a:stretch>
            <a:fillRect/>
          </a:stretch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080833-6B30-404E-B0FA-39D7DC4B1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48" y="1124712"/>
            <a:ext cx="9144000" cy="3063240"/>
          </a:xfrm>
        </p:spPr>
        <p:txBody>
          <a:bodyPr>
            <a:normAutofit/>
          </a:bodyPr>
          <a:lstStyle/>
          <a:p>
            <a:r>
              <a:rPr lang="en-US" sz="6600" b="1">
                <a:ln w="22225">
                  <a:solidFill>
                    <a:schemeClr val="tx1"/>
                  </a:solidFill>
                  <a:miter lim="800000"/>
                </a:ln>
                <a:solidFill>
                  <a:schemeClr val="bg1"/>
                </a:solidFill>
              </a:rPr>
              <a:t>Thank </a:t>
            </a:r>
            <a:br>
              <a:rPr lang="en-US" sz="6600" b="1">
                <a:ln w="22225">
                  <a:solidFill>
                    <a:schemeClr val="tx1"/>
                  </a:solidFill>
                  <a:miter lim="800000"/>
                </a:ln>
                <a:solidFill>
                  <a:schemeClr val="bg1"/>
                </a:solidFill>
              </a:rPr>
            </a:br>
            <a:r>
              <a:rPr lang="en-US" sz="6600">
                <a:ln w="22225">
                  <a:solidFill>
                    <a:schemeClr val="tx1"/>
                  </a:solidFill>
                  <a:miter lim="800000"/>
                </a:ln>
                <a:solidFill>
                  <a:schemeClr val="bg1"/>
                </a:solidFill>
              </a:rPr>
              <a:t>You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49C5163-C20C-4544-B7B1-4C17B8DBE1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2275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Anel.henning165@gmail.com</a:t>
            </a:r>
          </a:p>
        </p:txBody>
      </p:sp>
      <p:sp>
        <p:nvSpPr>
          <p:cNvPr id="20" name="sketchy box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4E87FCFB-2CCE-460D-B3DD-557C8BD1B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127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619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C29C59CE-9D5A-4E64-9F64-161998AB2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50B972-0B7A-40CD-9E79-07E8A87A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1809" y="365125"/>
            <a:ext cx="4851990" cy="2068086"/>
          </a:xfrm>
        </p:spPr>
        <p:txBody>
          <a:bodyPr anchor="b">
            <a:normAutofit/>
          </a:bodyPr>
          <a:lstStyle/>
          <a:p>
            <a:r>
              <a:rPr lang="en-US" sz="3400">
                <a:latin typeface="+mn-lt"/>
              </a:rPr>
              <a:t>Part of a training series, is now framed as a modular course offering from </a:t>
            </a:r>
            <a:r>
              <a:rPr lang="en-US" sz="3400" b="1">
                <a:latin typeface="+mn-lt"/>
              </a:rPr>
              <a:t>Logika Learng.</a:t>
            </a:r>
          </a:p>
        </p:txBody>
      </p:sp>
      <p:pic>
        <p:nvPicPr>
          <p:cNvPr id="4" name="Picture 3" descr="Woman in office">
            <a:extLst>
              <a:ext uri="{FF2B5EF4-FFF2-40B4-BE49-F238E27FC236}">
                <a16:creationId xmlns:a16="http://schemas.microsoft.com/office/drawing/2014/main" id="{06DF6A47-DC49-E2AF-7B97-D53B0906D0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552" r="8793" b="-2"/>
          <a:stretch>
            <a:fillRect/>
          </a:stretch>
        </p:blipFill>
        <p:spPr>
          <a:xfrm>
            <a:off x="2" y="2"/>
            <a:ext cx="2873113" cy="2520153"/>
          </a:xfrm>
          <a:custGeom>
            <a:avLst/>
            <a:gdLst/>
            <a:ahLst/>
            <a:cxnLst/>
            <a:rect l="l" t="t" r="r" b="b"/>
            <a:pathLst>
              <a:path w="2873113" h="2520153">
                <a:moveTo>
                  <a:pt x="0" y="0"/>
                </a:moveTo>
                <a:lnTo>
                  <a:pt x="2863050" y="0"/>
                </a:lnTo>
                <a:lnTo>
                  <a:pt x="2860357" y="23417"/>
                </a:lnTo>
                <a:cubicBezTo>
                  <a:pt x="2854714" y="58297"/>
                  <a:pt x="2848787" y="93209"/>
                  <a:pt x="2846577" y="128562"/>
                </a:cubicBezTo>
                <a:cubicBezTo>
                  <a:pt x="2835325" y="313204"/>
                  <a:pt x="2844701" y="497594"/>
                  <a:pt x="2857292" y="681606"/>
                </a:cubicBezTo>
                <a:cubicBezTo>
                  <a:pt x="2874974" y="930009"/>
                  <a:pt x="2873501" y="1179283"/>
                  <a:pt x="2852872" y="1427485"/>
                </a:cubicBezTo>
                <a:cubicBezTo>
                  <a:pt x="2831655" y="1647555"/>
                  <a:pt x="2835660" y="1869138"/>
                  <a:pt x="2864794" y="2088415"/>
                </a:cubicBezTo>
                <a:cubicBezTo>
                  <a:pt x="2882609" y="2212685"/>
                  <a:pt x="2866535" y="2338091"/>
                  <a:pt x="2864794" y="2462992"/>
                </a:cubicBezTo>
                <a:lnTo>
                  <a:pt x="2863832" y="2503401"/>
                </a:lnTo>
                <a:lnTo>
                  <a:pt x="2759379" y="2506812"/>
                </a:lnTo>
                <a:cubicBezTo>
                  <a:pt x="2718815" y="2505399"/>
                  <a:pt x="2678327" y="2501250"/>
                  <a:pt x="2638141" y="2494371"/>
                </a:cubicBezTo>
                <a:cubicBezTo>
                  <a:pt x="2542898" y="2477013"/>
                  <a:pt x="2447655" y="2484775"/>
                  <a:pt x="2352412" y="2491125"/>
                </a:cubicBezTo>
                <a:cubicBezTo>
                  <a:pt x="2090938" y="2508483"/>
                  <a:pt x="1829464" y="2529652"/>
                  <a:pt x="1567101" y="2515539"/>
                </a:cubicBezTo>
                <a:cubicBezTo>
                  <a:pt x="1511098" y="2512576"/>
                  <a:pt x="1456492" y="2499593"/>
                  <a:pt x="1400871" y="2494229"/>
                </a:cubicBezTo>
                <a:cubicBezTo>
                  <a:pt x="1239211" y="2478564"/>
                  <a:pt x="1078187" y="2496912"/>
                  <a:pt x="916909" y="2504391"/>
                </a:cubicBezTo>
                <a:cubicBezTo>
                  <a:pt x="738423" y="2515144"/>
                  <a:pt x="559493" y="2512971"/>
                  <a:pt x="381262" y="2497899"/>
                </a:cubicBezTo>
                <a:cubicBezTo>
                  <a:pt x="284495" y="2488444"/>
                  <a:pt x="187601" y="2485233"/>
                  <a:pt x="90675" y="2486397"/>
                </a:cubicBezTo>
                <a:lnTo>
                  <a:pt x="0" y="2490996"/>
                </a:lnTo>
                <a:close/>
              </a:path>
            </a:pathLst>
          </a:custGeom>
        </p:spPr>
      </p:pic>
      <p:pic>
        <p:nvPicPr>
          <p:cNvPr id="6" name="Picture 5" descr="Smiling woman entrepreneur">
            <a:extLst>
              <a:ext uri="{FF2B5EF4-FFF2-40B4-BE49-F238E27FC236}">
                <a16:creationId xmlns:a16="http://schemas.microsoft.com/office/drawing/2014/main" id="{44FF55EB-56AF-3E2B-CC4A-749B75B8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033" r="17788" b="5"/>
          <a:stretch>
            <a:fillRect/>
          </a:stretch>
        </p:blipFill>
        <p:spPr>
          <a:xfrm>
            <a:off x="3060436" y="10"/>
            <a:ext cx="2843573" cy="2524624"/>
          </a:xfrm>
          <a:custGeom>
            <a:avLst/>
            <a:gdLst/>
            <a:ahLst/>
            <a:cxnLst/>
            <a:rect l="l" t="t" r="r" b="b"/>
            <a:pathLst>
              <a:path w="2843573" h="2524634">
                <a:moveTo>
                  <a:pt x="26682" y="0"/>
                </a:moveTo>
                <a:lnTo>
                  <a:pt x="2822452" y="0"/>
                </a:lnTo>
                <a:lnTo>
                  <a:pt x="2820993" y="10824"/>
                </a:lnTo>
                <a:cubicBezTo>
                  <a:pt x="2808235" y="122326"/>
                  <a:pt x="2818697" y="233190"/>
                  <a:pt x="2829285" y="343799"/>
                </a:cubicBezTo>
                <a:cubicBezTo>
                  <a:pt x="2840997" y="479092"/>
                  <a:pt x="2837348" y="615270"/>
                  <a:pt x="2818441" y="749749"/>
                </a:cubicBezTo>
                <a:cubicBezTo>
                  <a:pt x="2807788" y="840800"/>
                  <a:pt x="2808044" y="932796"/>
                  <a:pt x="2819207" y="1023783"/>
                </a:cubicBezTo>
                <a:cubicBezTo>
                  <a:pt x="2837578" y="1193205"/>
                  <a:pt x="2863349" y="1363775"/>
                  <a:pt x="2819207" y="1534090"/>
                </a:cubicBezTo>
                <a:cubicBezTo>
                  <a:pt x="2800453" y="1606554"/>
                  <a:pt x="2806449" y="1682589"/>
                  <a:pt x="2816911" y="1756456"/>
                </a:cubicBezTo>
                <a:cubicBezTo>
                  <a:pt x="2833853" y="1883025"/>
                  <a:pt x="2834796" y="2011227"/>
                  <a:pt x="2819717" y="2138038"/>
                </a:cubicBezTo>
                <a:cubicBezTo>
                  <a:pt x="2811335" y="2205118"/>
                  <a:pt x="2811679" y="2273002"/>
                  <a:pt x="2820738" y="2339992"/>
                </a:cubicBezTo>
                <a:cubicBezTo>
                  <a:pt x="2827117" y="2381582"/>
                  <a:pt x="2826415" y="2423364"/>
                  <a:pt x="2825315" y="2465177"/>
                </a:cubicBezTo>
                <a:lnTo>
                  <a:pt x="2825058" y="2479654"/>
                </a:lnTo>
                <a:lnTo>
                  <a:pt x="2679762" y="2483128"/>
                </a:lnTo>
                <a:cubicBezTo>
                  <a:pt x="2618897" y="2485860"/>
                  <a:pt x="2558084" y="2490067"/>
                  <a:pt x="2497351" y="2496347"/>
                </a:cubicBezTo>
                <a:cubicBezTo>
                  <a:pt x="2332771" y="2513422"/>
                  <a:pt x="2168953" y="2506649"/>
                  <a:pt x="2004501" y="2503544"/>
                </a:cubicBezTo>
                <a:cubicBezTo>
                  <a:pt x="1819728" y="2500017"/>
                  <a:pt x="1634831" y="2501710"/>
                  <a:pt x="1450058" y="2501710"/>
                </a:cubicBezTo>
                <a:cubicBezTo>
                  <a:pt x="1369673" y="2501992"/>
                  <a:pt x="1289796" y="2497193"/>
                  <a:pt x="1209792" y="2489009"/>
                </a:cubicBezTo>
                <a:cubicBezTo>
                  <a:pt x="1093723" y="2477295"/>
                  <a:pt x="978288" y="2491407"/>
                  <a:pt x="863997" y="2510177"/>
                </a:cubicBezTo>
                <a:cubicBezTo>
                  <a:pt x="784361" y="2521298"/>
                  <a:pt x="704102" y="2526010"/>
                  <a:pt x="623857" y="2524289"/>
                </a:cubicBezTo>
                <a:cubicBezTo>
                  <a:pt x="427783" y="2524430"/>
                  <a:pt x="232091" y="2514693"/>
                  <a:pt x="36524" y="2497052"/>
                </a:cubicBezTo>
                <a:lnTo>
                  <a:pt x="13350" y="2496674"/>
                </a:lnTo>
                <a:lnTo>
                  <a:pt x="17533" y="2292198"/>
                </a:lnTo>
                <a:cubicBezTo>
                  <a:pt x="19808" y="2209062"/>
                  <a:pt x="21290" y="2125926"/>
                  <a:pt x="17874" y="2042789"/>
                </a:cubicBezTo>
                <a:cubicBezTo>
                  <a:pt x="8899" y="1823109"/>
                  <a:pt x="-1415" y="1603430"/>
                  <a:pt x="13052" y="1383876"/>
                </a:cubicBezTo>
                <a:cubicBezTo>
                  <a:pt x="22963" y="1233390"/>
                  <a:pt x="35957" y="1082147"/>
                  <a:pt x="31938" y="930905"/>
                </a:cubicBezTo>
                <a:cubicBezTo>
                  <a:pt x="27652" y="775629"/>
                  <a:pt x="13587" y="620983"/>
                  <a:pt x="3274" y="466086"/>
                </a:cubicBezTo>
                <a:cubicBezTo>
                  <a:pt x="-4187" y="352451"/>
                  <a:pt x="1117" y="238378"/>
                  <a:pt x="19079" y="125790"/>
                </a:cubicBezTo>
                <a:cubicBezTo>
                  <a:pt x="25442" y="85647"/>
                  <a:pt x="27250" y="45378"/>
                  <a:pt x="26899" y="5094"/>
                </a:cubicBezTo>
                <a:close/>
              </a:path>
            </a:pathLst>
          </a:custGeom>
        </p:spPr>
      </p:pic>
      <p:sp>
        <p:nvSpPr>
          <p:cNvPr id="36" name="sketch line">
            <a:extLst>
              <a:ext uri="{FF2B5EF4-FFF2-40B4-BE49-F238E27FC236}">
                <a16:creationId xmlns:a16="http://schemas.microsoft.com/office/drawing/2014/main" id="{2EA3E16E-E32B-4992-ADBC-EA9C33A6F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1809" y="2579272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diagram of a globe and a diagram of a diagram&#10;&#10;AI-generated content may be incorrect.">
            <a:extLst>
              <a:ext uri="{FF2B5EF4-FFF2-40B4-BE49-F238E27FC236}">
                <a16:creationId xmlns:a16="http://schemas.microsoft.com/office/drawing/2014/main" id="{8F675016-87FE-526C-7251-45E3A52085B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03" t="1016" r="1208" b="4621"/>
          <a:stretch>
            <a:fillRect/>
          </a:stretch>
        </p:blipFill>
        <p:spPr>
          <a:xfrm>
            <a:off x="1991360" y="2716074"/>
            <a:ext cx="3918266" cy="3796486"/>
          </a:xfrm>
          <a:custGeom>
            <a:avLst/>
            <a:gdLst/>
            <a:ahLst/>
            <a:cxnLst/>
            <a:rect l="l" t="t" r="r" b="b"/>
            <a:pathLst>
              <a:path w="5909625" h="4141924">
                <a:moveTo>
                  <a:pt x="1823444" y="1329"/>
                </a:moveTo>
                <a:cubicBezTo>
                  <a:pt x="1893960" y="3895"/>
                  <a:pt x="1964367" y="10183"/>
                  <a:pt x="2034428" y="20181"/>
                </a:cubicBezTo>
                <a:cubicBezTo>
                  <a:pt x="2139449" y="36834"/>
                  <a:pt x="2245360" y="26532"/>
                  <a:pt x="2350889" y="19476"/>
                </a:cubicBezTo>
                <a:cubicBezTo>
                  <a:pt x="2478642" y="10867"/>
                  <a:pt x="2606268" y="6210"/>
                  <a:pt x="2734275" y="20323"/>
                </a:cubicBezTo>
                <a:cubicBezTo>
                  <a:pt x="2825326" y="30483"/>
                  <a:pt x="2916886" y="21029"/>
                  <a:pt x="3008193" y="15383"/>
                </a:cubicBezTo>
                <a:cubicBezTo>
                  <a:pt x="3103486" y="8045"/>
                  <a:pt x="3199137" y="8045"/>
                  <a:pt x="3294430" y="15383"/>
                </a:cubicBezTo>
                <a:cubicBezTo>
                  <a:pt x="3381546" y="22750"/>
                  <a:pt x="3469080" y="21000"/>
                  <a:pt x="3555904" y="10161"/>
                </a:cubicBezTo>
                <a:cubicBezTo>
                  <a:pt x="3657497" y="-1693"/>
                  <a:pt x="3759089" y="7480"/>
                  <a:pt x="3860682" y="16089"/>
                </a:cubicBezTo>
                <a:cubicBezTo>
                  <a:pt x="4039485" y="31472"/>
                  <a:pt x="4218161" y="24557"/>
                  <a:pt x="4396583" y="13266"/>
                </a:cubicBezTo>
                <a:cubicBezTo>
                  <a:pt x="4519422" y="6041"/>
                  <a:pt x="4642589" y="10007"/>
                  <a:pt x="4764856" y="25121"/>
                </a:cubicBezTo>
                <a:cubicBezTo>
                  <a:pt x="4813493" y="30483"/>
                  <a:pt x="4862258" y="29496"/>
                  <a:pt x="4911023" y="30483"/>
                </a:cubicBezTo>
                <a:cubicBezTo>
                  <a:pt x="4915721" y="30625"/>
                  <a:pt x="4920801" y="29108"/>
                  <a:pt x="4925690" y="28984"/>
                </a:cubicBezTo>
                <a:lnTo>
                  <a:pt x="4927821" y="30065"/>
                </a:lnTo>
                <a:lnTo>
                  <a:pt x="4960258" y="27641"/>
                </a:lnTo>
                <a:lnTo>
                  <a:pt x="4964870" y="27986"/>
                </a:lnTo>
                <a:lnTo>
                  <a:pt x="4964882" y="27978"/>
                </a:lnTo>
                <a:cubicBezTo>
                  <a:pt x="4969755" y="27908"/>
                  <a:pt x="4974899" y="29284"/>
                  <a:pt x="4979471" y="28790"/>
                </a:cubicBezTo>
                <a:cubicBezTo>
                  <a:pt x="5154578" y="12123"/>
                  <a:pt x="5330536" y="9611"/>
                  <a:pt x="5505974" y="21310"/>
                </a:cubicBezTo>
                <a:cubicBezTo>
                  <a:pt x="5586740" y="25614"/>
                  <a:pt x="5667442" y="25544"/>
                  <a:pt x="5748129" y="23092"/>
                </a:cubicBezTo>
                <a:lnTo>
                  <a:pt x="5892006" y="15658"/>
                </a:lnTo>
                <a:lnTo>
                  <a:pt x="5894187" y="91357"/>
                </a:lnTo>
                <a:cubicBezTo>
                  <a:pt x="5891252" y="119679"/>
                  <a:pt x="5887042" y="148001"/>
                  <a:pt x="5881429" y="176068"/>
                </a:cubicBezTo>
                <a:cubicBezTo>
                  <a:pt x="5868671" y="240494"/>
                  <a:pt x="5878112" y="303645"/>
                  <a:pt x="5888063" y="367433"/>
                </a:cubicBezTo>
                <a:cubicBezTo>
                  <a:pt x="5896291" y="414790"/>
                  <a:pt x="5896291" y="463218"/>
                  <a:pt x="5888063" y="510574"/>
                </a:cubicBezTo>
                <a:cubicBezTo>
                  <a:pt x="5868926" y="612636"/>
                  <a:pt x="5879515" y="714697"/>
                  <a:pt x="5889083" y="815610"/>
                </a:cubicBezTo>
                <a:cubicBezTo>
                  <a:pt x="5901841" y="951224"/>
                  <a:pt x="5908220" y="1085690"/>
                  <a:pt x="5876326" y="1220284"/>
                </a:cubicBezTo>
                <a:cubicBezTo>
                  <a:pt x="5856296" y="1304994"/>
                  <a:pt x="5872754" y="1390981"/>
                  <a:pt x="5883342" y="1475437"/>
                </a:cubicBezTo>
                <a:cubicBezTo>
                  <a:pt x="5891354" y="1538243"/>
                  <a:pt x="5892298" y="1601751"/>
                  <a:pt x="5886149" y="1664761"/>
                </a:cubicBezTo>
                <a:cubicBezTo>
                  <a:pt x="5876836" y="1760329"/>
                  <a:pt x="5880140" y="1856713"/>
                  <a:pt x="5895972" y="1951426"/>
                </a:cubicBezTo>
                <a:cubicBezTo>
                  <a:pt x="5905362" y="2004791"/>
                  <a:pt x="5901727" y="2059623"/>
                  <a:pt x="5885384" y="2111279"/>
                </a:cubicBezTo>
                <a:cubicBezTo>
                  <a:pt x="5861527" y="2185401"/>
                  <a:pt x="5875943" y="2261054"/>
                  <a:pt x="5885384" y="2335942"/>
                </a:cubicBezTo>
                <a:cubicBezTo>
                  <a:pt x="5899545" y="2453440"/>
                  <a:pt x="5916513" y="2570683"/>
                  <a:pt x="5906434" y="2689584"/>
                </a:cubicBezTo>
                <a:cubicBezTo>
                  <a:pt x="5904839" y="2722155"/>
                  <a:pt x="5900310" y="2754521"/>
                  <a:pt x="5892910" y="2786288"/>
                </a:cubicBezTo>
                <a:cubicBezTo>
                  <a:pt x="5859473" y="2908978"/>
                  <a:pt x="5857980" y="3038188"/>
                  <a:pt x="5888573" y="3161618"/>
                </a:cubicBezTo>
                <a:cubicBezTo>
                  <a:pt x="5920978" y="3294426"/>
                  <a:pt x="5914089" y="3426468"/>
                  <a:pt x="5880791" y="3558127"/>
                </a:cubicBezTo>
                <a:cubicBezTo>
                  <a:pt x="5844074" y="3697862"/>
                  <a:pt x="5840847" y="3844294"/>
                  <a:pt x="5871350" y="3985509"/>
                </a:cubicBezTo>
                <a:lnTo>
                  <a:pt x="5884107" y="4141924"/>
                </a:lnTo>
                <a:lnTo>
                  <a:pt x="0" y="4141924"/>
                </a:lnTo>
                <a:lnTo>
                  <a:pt x="0" y="18996"/>
                </a:lnTo>
                <a:lnTo>
                  <a:pt x="114789" y="16636"/>
                </a:lnTo>
                <a:cubicBezTo>
                  <a:pt x="229350" y="12949"/>
                  <a:pt x="343737" y="7904"/>
                  <a:pt x="457838" y="9315"/>
                </a:cubicBezTo>
                <a:cubicBezTo>
                  <a:pt x="553081" y="10444"/>
                  <a:pt x="648070" y="31612"/>
                  <a:pt x="743567" y="27661"/>
                </a:cubicBezTo>
                <a:cubicBezTo>
                  <a:pt x="1032979" y="16089"/>
                  <a:pt x="1322518" y="19899"/>
                  <a:pt x="1611803" y="4799"/>
                </a:cubicBezTo>
                <a:cubicBezTo>
                  <a:pt x="1682301" y="-85"/>
                  <a:pt x="1752927" y="-1238"/>
                  <a:pt x="1823444" y="1329"/>
                </a:cubicBezTo>
                <a:close/>
              </a:path>
            </a:pathLst>
          </a:custGeom>
        </p:spPr>
      </p:pic>
      <p:graphicFrame>
        <p:nvGraphicFramePr>
          <p:cNvPr id="12" name="Content Placeholder 8" descr="Icon SmartArt graphic">
            <a:extLst>
              <a:ext uri="{FF2B5EF4-FFF2-40B4-BE49-F238E27FC236}">
                <a16:creationId xmlns:a16="http://schemas.microsoft.com/office/drawing/2014/main" id="{AAEF58F7-8703-E8AB-6D9C-01248D5090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5978534"/>
              </p:ext>
            </p:extLst>
          </p:nvPr>
        </p:nvGraphicFramePr>
        <p:xfrm>
          <a:off x="6501810" y="3257985"/>
          <a:ext cx="4851990" cy="2840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70140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Subtitle 4">
            <a:extLst>
              <a:ext uri="{FF2B5EF4-FFF2-40B4-BE49-F238E27FC236}">
                <a16:creationId xmlns:a16="http://schemas.microsoft.com/office/drawing/2014/main" id="{73F0EE24-AC71-4793-62F2-FB7F04F233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5915687"/>
              </p:ext>
            </p:extLst>
          </p:nvPr>
        </p:nvGraphicFramePr>
        <p:xfrm>
          <a:off x="6620608" y="1609123"/>
          <a:ext cx="5284178" cy="3487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Picture 12" descr="A diagram of a virtual reality&#10;&#10;AI-generated content may be incorrect.">
            <a:extLst>
              <a:ext uri="{FF2B5EF4-FFF2-40B4-BE49-F238E27FC236}">
                <a16:creationId xmlns:a16="http://schemas.microsoft.com/office/drawing/2014/main" id="{C127522A-A402-CA42-8123-5B968688F5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21030" y="0"/>
            <a:ext cx="6858000" cy="6858000"/>
          </a:xfrm>
          <a:prstGeom prst="rect">
            <a:avLst/>
          </a:prstGeom>
        </p:spPr>
      </p:pic>
      <p:pic>
        <p:nvPicPr>
          <p:cNvPr id="10" name="Picture 9" descr="A logo with a symbol and text&#10;&#10;AI-generated content may be incorrect.">
            <a:extLst>
              <a:ext uri="{FF2B5EF4-FFF2-40B4-BE49-F238E27FC236}">
                <a16:creationId xmlns:a16="http://schemas.microsoft.com/office/drawing/2014/main" id="{809963E4-8D68-4793-38F6-64865BDC038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7000"/>
          </a:blip>
          <a:srcRect l="6444" t="28333" r="6889" b="25778"/>
          <a:stretch>
            <a:fillRect/>
          </a:stretch>
        </p:blipFill>
        <p:spPr>
          <a:xfrm>
            <a:off x="8036168" y="219710"/>
            <a:ext cx="2306331" cy="122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58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50355-E8BE-4B75-C852-D93086D99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5334000" cy="926125"/>
          </a:xfrm>
        </p:spPr>
        <p:txBody>
          <a:bodyPr anchor="ctr">
            <a:normAutofit/>
          </a:bodyPr>
          <a:lstStyle/>
          <a:p>
            <a:r>
              <a:rPr lang="en-US" sz="4000" dirty="0"/>
              <a:t>Welcome &amp; Objectives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05C9B4-B5C9-2D4D-23C9-CEE72646F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800" y="-1"/>
            <a:ext cx="5410200" cy="685800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66700" dist="215900" dir="858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diagram of a computer flowchart&#10;&#10;AI-generated content may be incorrect.">
            <a:extLst>
              <a:ext uri="{FF2B5EF4-FFF2-40B4-BE49-F238E27FC236}">
                <a16:creationId xmlns:a16="http://schemas.microsoft.com/office/drawing/2014/main" id="{71C9778E-8D81-3F91-3700-EB9A21AA6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268" y="431620"/>
            <a:ext cx="3877147" cy="5808460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C84CE82-25B0-95AE-EC4A-E4B51CB44D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9593382"/>
              </p:ext>
            </p:extLst>
          </p:nvPr>
        </p:nvGraphicFramePr>
        <p:xfrm>
          <a:off x="268843" y="1773167"/>
          <a:ext cx="6320313" cy="4466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77826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0990B7-2D7C-61A3-9945-28C9E8DB2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FF6C55-9CD2-AF7D-F810-0692867853D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E0CDA6-1C4F-1FAC-5B2F-982E5BC20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What Is Quantum Computing?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95A21A6-E796-9C4C-AEB8-5DBF430858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499002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6824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761A62-531B-435D-D3A7-1FDACC0A5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1A9ECBF-F4FE-B35F-6B32-F030A30122F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2CA75D-FE29-1309-2041-F977089D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Why Quantum for Retail?</a:t>
            </a:r>
          </a:p>
        </p:txBody>
      </p:sp>
      <p:sp>
        <p:nvSpPr>
          <p:cNvPr id="25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997043C2-CB46-AD15-839C-FD24D8C040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2985825"/>
              </p:ext>
            </p:extLst>
          </p:nvPr>
        </p:nvGraphicFramePr>
        <p:xfrm>
          <a:off x="838200" y="2004446"/>
          <a:ext cx="10515600" cy="4176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62339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F0193F-6E1F-3C58-F0F1-B11551DAC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28E411-5992-5EFC-EB0F-66E71CD8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en-US" sz="4600" dirty="0"/>
              <a:t>Our </a:t>
            </a:r>
            <a:br>
              <a:rPr lang="en-US" sz="4600" dirty="0"/>
            </a:br>
            <a:r>
              <a:rPr lang="en-US" sz="4600" dirty="0"/>
              <a:t>Modular Robotics System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9277C-506A-A21C-4FB9-64A5D445B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185920" cy="385505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4200" dirty="0"/>
              <a:t>Plug-and-Play Intelligence</a:t>
            </a:r>
          </a:p>
          <a:p>
            <a:r>
              <a:rPr lang="en-US" sz="3400" b="1" dirty="0"/>
              <a:t>Smart Restock Bot: </a:t>
            </a:r>
            <a:r>
              <a:rPr lang="en-US" sz="3400" dirty="0"/>
              <a:t>Quantum forecasting for inventory</a:t>
            </a:r>
          </a:p>
          <a:p>
            <a:r>
              <a:rPr lang="en-US" sz="3400" b="1" dirty="0"/>
              <a:t>Gesture Kiosk: </a:t>
            </a:r>
            <a:r>
              <a:rPr lang="en-US" sz="3400" dirty="0"/>
              <a:t>Personalized product search</a:t>
            </a:r>
          </a:p>
          <a:p>
            <a:r>
              <a:rPr lang="en-US" sz="3400" b="1" dirty="0"/>
              <a:t>T-OLED Display Arm: </a:t>
            </a:r>
            <a:r>
              <a:rPr lang="en-US" sz="3400" dirty="0"/>
              <a:t>Layout reconfiguration via traffic data</a:t>
            </a:r>
          </a:p>
          <a:p>
            <a:r>
              <a:rPr lang="en-US" sz="3400" b="1" dirty="0"/>
              <a:t>Sustainability Tracker: </a:t>
            </a:r>
            <a:r>
              <a:rPr lang="en-US" sz="3400" dirty="0"/>
              <a:t>ESG metrics powered by quantum logic</a:t>
            </a:r>
          </a:p>
          <a:p>
            <a:endParaRPr lang="en-US" sz="3400" dirty="0"/>
          </a:p>
          <a:p>
            <a:pPr marL="0" indent="0">
              <a:buNone/>
            </a:pPr>
            <a:r>
              <a:rPr lang="en-US" sz="3400" b="1" dirty="0"/>
              <a:t>For undergrads: </a:t>
            </a:r>
            <a:r>
              <a:rPr lang="en-US" sz="3400" dirty="0"/>
              <a:t>Learn modular system design</a:t>
            </a:r>
          </a:p>
          <a:p>
            <a:pPr marL="0" indent="0">
              <a:buNone/>
            </a:pPr>
            <a:r>
              <a:rPr lang="en-US" sz="3400" b="1" dirty="0"/>
              <a:t>For co-workers: </a:t>
            </a:r>
            <a:r>
              <a:rPr lang="en-US" sz="3400" dirty="0"/>
              <a:t>Operate and optimize the quantum-enhanced tool</a:t>
            </a:r>
          </a:p>
          <a:p>
            <a:endParaRPr lang="en-US" sz="1200" dirty="0"/>
          </a:p>
        </p:txBody>
      </p:sp>
      <p:pic>
        <p:nvPicPr>
          <p:cNvPr id="5" name="Picture 4" descr="Robot operating a machine">
            <a:extLst>
              <a:ext uri="{FF2B5EF4-FFF2-40B4-BE49-F238E27FC236}">
                <a16:creationId xmlns:a16="http://schemas.microsoft.com/office/drawing/2014/main" id="{40EC4285-4A7A-FD24-315D-4DCB41529C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509" r="11510" b="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91605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757451-018D-8494-4871-380FC1A88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8F990E-6DA0-31A7-D4B0-F995715FAE5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625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56C7B5-04E0-23BC-9399-9863BE275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Quantum Algorithms in Action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09187C0-CCC7-0B62-E47F-08AE613B1E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354262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32266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713FB-C8F9-57FB-5218-3DF8A5E18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37CCA-AE51-98D7-FE33-541BD09BE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Accessibility &amp; Compliance</a:t>
            </a:r>
            <a:endParaRPr lang="en-US" dirty="0"/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09FE2005-F118-9578-FF80-C94682C399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4469447"/>
              </p:ext>
            </p:extLst>
          </p:nvPr>
        </p:nvGraphicFramePr>
        <p:xfrm>
          <a:off x="4572000" y="1551214"/>
          <a:ext cx="6781800" cy="4625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A diagram of a system&#10;&#10;AI-generated content may be incorrect.">
            <a:extLst>
              <a:ext uri="{FF2B5EF4-FFF2-40B4-BE49-F238E27FC236}">
                <a16:creationId xmlns:a16="http://schemas.microsoft.com/office/drawing/2014/main" id="{15032270-F834-3429-0345-284C1A9A16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1551214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218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F017D31-E675-491F-B600-F06278E25D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A89A57F-CF3F-47C6-90BB-70331E72BC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11B8520-39D0-4E39-88E2-3CE8E9A6E44A}">
  <ds:schemaRefs>
    <ds:schemaRef ds:uri="http://www.w3.org/XML/1998/namespace"/>
    <ds:schemaRef ds:uri="http://purl.org/dc/dcmitype/"/>
    <ds:schemaRef ds:uri="http://schemas.microsoft.com/office/2006/metadata/properties"/>
    <ds:schemaRef ds:uri="http://purl.org/dc/terms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</TotalTime>
  <Words>594</Words>
  <Application>Microsoft Office PowerPoint</Application>
  <PresentationFormat>Widescreen</PresentationFormat>
  <Paragraphs>92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Office Theme</vt:lpstr>
      <vt:lpstr>PowerPoint Presentation</vt:lpstr>
      <vt:lpstr>Part of a training series, is now framed as a modular course offering from Logika Learng.</vt:lpstr>
      <vt:lpstr>PowerPoint Presentation</vt:lpstr>
      <vt:lpstr>Welcome &amp; Objectives</vt:lpstr>
      <vt:lpstr>What Is Quantum Computing?</vt:lpstr>
      <vt:lpstr>Why Quantum for Retail?</vt:lpstr>
      <vt:lpstr>Our  Modular Robotics System</vt:lpstr>
      <vt:lpstr>Quantum Algorithms in Action</vt:lpstr>
      <vt:lpstr>Accessibility &amp; Compliance</vt:lpstr>
      <vt:lpstr>Role-to-module mapping</vt:lpstr>
      <vt:lpstr>Global Deployment Strategy</vt:lpstr>
      <vt:lpstr>Scenario Studio</vt:lpstr>
      <vt:lpstr>Closing &amp;  Next Steps</vt:lpstr>
      <vt:lpstr>Thank 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Anel Henning</dc:creator>
  <cp:lastModifiedBy>Anel Henning</cp:lastModifiedBy>
  <cp:revision>1</cp:revision>
  <dcterms:created xsi:type="dcterms:W3CDTF">2025-08-31T23:19:56Z</dcterms:created>
  <dcterms:modified xsi:type="dcterms:W3CDTF">2025-09-01T00:59:59Z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